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2743200" cy="274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250" d="100"/>
          <a:sy n="250" d="100"/>
        </p:scale>
        <p:origin x="4688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184FC-676A-1F45-961F-24D28AF1510E}" type="datetimeFigureOut">
              <a:rPr lang="en-US" smtClean="0"/>
              <a:t>7/11/24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E56E2-2979-5C4E-950C-AB1C5ED16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36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E56E2-2979-5C4E-950C-AB1C5ED16E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700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" y="448945"/>
            <a:ext cx="2331720" cy="955040"/>
          </a:xfrm>
        </p:spPr>
        <p:txBody>
          <a:bodyPr anchor="b"/>
          <a:lstStyle>
            <a:lvl1pPr algn="ctr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1440815"/>
            <a:ext cx="2057400" cy="662305"/>
          </a:xfrm>
        </p:spPr>
        <p:txBody>
          <a:bodyPr/>
          <a:lstStyle>
            <a:lvl1pPr marL="0" indent="0" algn="ctr">
              <a:buNone/>
              <a:defRPr sz="720"/>
            </a:lvl1pPr>
            <a:lvl2pPr marL="137160" indent="0" algn="ctr">
              <a:buNone/>
              <a:defRPr sz="600"/>
            </a:lvl2pPr>
            <a:lvl3pPr marL="274320" indent="0" algn="ctr">
              <a:buNone/>
              <a:defRPr sz="540"/>
            </a:lvl3pPr>
            <a:lvl4pPr marL="411480" indent="0" algn="ctr">
              <a:buNone/>
              <a:defRPr sz="480"/>
            </a:lvl4pPr>
            <a:lvl5pPr marL="548640" indent="0" algn="ctr">
              <a:buNone/>
              <a:defRPr sz="480"/>
            </a:lvl5pPr>
            <a:lvl6pPr marL="685800" indent="0" algn="ctr">
              <a:buNone/>
              <a:defRPr sz="480"/>
            </a:lvl6pPr>
            <a:lvl7pPr marL="822960" indent="0" algn="ctr">
              <a:buNone/>
              <a:defRPr sz="480"/>
            </a:lvl7pPr>
            <a:lvl8pPr marL="960120" indent="0" algn="ctr">
              <a:buNone/>
              <a:defRPr sz="480"/>
            </a:lvl8pPr>
            <a:lvl9pPr marL="1097280" indent="0" algn="ctr">
              <a:buNone/>
              <a:defRPr sz="4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371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32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" y="146050"/>
            <a:ext cx="591503" cy="2324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" y="146050"/>
            <a:ext cx="1740218" cy="23247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362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37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" y="683896"/>
            <a:ext cx="2366010" cy="1141095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" y="1835786"/>
            <a:ext cx="2366010" cy="600075"/>
          </a:xfrm>
        </p:spPr>
        <p:txBody>
          <a:bodyPr/>
          <a:lstStyle>
            <a:lvl1pPr marL="0" indent="0">
              <a:buNone/>
              <a:defRPr sz="720">
                <a:solidFill>
                  <a:schemeClr val="tx1">
                    <a:tint val="82000"/>
                  </a:schemeClr>
                </a:solidFill>
              </a:defRPr>
            </a:lvl1pPr>
            <a:lvl2pPr marL="137160" indent="0">
              <a:buNone/>
              <a:defRPr sz="600">
                <a:solidFill>
                  <a:schemeClr val="tx1">
                    <a:tint val="82000"/>
                  </a:schemeClr>
                </a:solidFill>
              </a:defRPr>
            </a:lvl2pPr>
            <a:lvl3pPr marL="274320" indent="0">
              <a:buNone/>
              <a:defRPr sz="540">
                <a:solidFill>
                  <a:schemeClr val="tx1">
                    <a:tint val="82000"/>
                  </a:schemeClr>
                </a:solidFill>
              </a:defRPr>
            </a:lvl3pPr>
            <a:lvl4pPr marL="411480" indent="0">
              <a:buNone/>
              <a:defRPr sz="480">
                <a:solidFill>
                  <a:schemeClr val="tx1">
                    <a:tint val="82000"/>
                  </a:schemeClr>
                </a:solidFill>
              </a:defRPr>
            </a:lvl4pPr>
            <a:lvl5pPr marL="548640" indent="0">
              <a:buNone/>
              <a:defRPr sz="480">
                <a:solidFill>
                  <a:schemeClr val="tx1">
                    <a:tint val="82000"/>
                  </a:schemeClr>
                </a:solidFill>
              </a:defRPr>
            </a:lvl5pPr>
            <a:lvl6pPr marL="685800" indent="0">
              <a:buNone/>
              <a:defRPr sz="480">
                <a:solidFill>
                  <a:schemeClr val="tx1">
                    <a:tint val="82000"/>
                  </a:schemeClr>
                </a:solidFill>
              </a:defRPr>
            </a:lvl6pPr>
            <a:lvl7pPr marL="822960" indent="0">
              <a:buNone/>
              <a:defRPr sz="480">
                <a:solidFill>
                  <a:schemeClr val="tx1">
                    <a:tint val="82000"/>
                  </a:schemeClr>
                </a:solidFill>
              </a:defRPr>
            </a:lvl7pPr>
            <a:lvl8pPr marL="960120" indent="0">
              <a:buNone/>
              <a:defRPr sz="480">
                <a:solidFill>
                  <a:schemeClr val="tx1">
                    <a:tint val="82000"/>
                  </a:schemeClr>
                </a:solidFill>
              </a:defRPr>
            </a:lvl8pPr>
            <a:lvl9pPr marL="1097280" indent="0">
              <a:buNone/>
              <a:defRPr sz="4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21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" y="730250"/>
            <a:ext cx="116586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" y="730250"/>
            <a:ext cx="116586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532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" y="146051"/>
            <a:ext cx="2366010" cy="5302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3" y="672465"/>
            <a:ext cx="1160502" cy="329565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3" y="1002030"/>
            <a:ext cx="1160502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" y="672465"/>
            <a:ext cx="1166217" cy="329565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" y="1002030"/>
            <a:ext cx="1166217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41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51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72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182880"/>
            <a:ext cx="884753" cy="64008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" y="394971"/>
            <a:ext cx="1388745" cy="1949450"/>
          </a:xfrm>
        </p:spPr>
        <p:txBody>
          <a:bodyPr/>
          <a:lstStyle>
            <a:lvl1pPr>
              <a:defRPr sz="960"/>
            </a:lvl1pPr>
            <a:lvl2pPr>
              <a:defRPr sz="840"/>
            </a:lvl2pPr>
            <a:lvl3pPr>
              <a:defRPr sz="72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822960"/>
            <a:ext cx="884753" cy="1524635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24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182880"/>
            <a:ext cx="884753" cy="64008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" y="394971"/>
            <a:ext cx="1388745" cy="1949450"/>
          </a:xfrm>
        </p:spPr>
        <p:txBody>
          <a:bodyPr anchor="t"/>
          <a:lstStyle>
            <a:lvl1pPr marL="0" indent="0">
              <a:buNone/>
              <a:defRPr sz="960"/>
            </a:lvl1pPr>
            <a:lvl2pPr marL="137160" indent="0">
              <a:buNone/>
              <a:defRPr sz="840"/>
            </a:lvl2pPr>
            <a:lvl3pPr marL="274320" indent="0">
              <a:buNone/>
              <a:defRPr sz="720"/>
            </a:lvl3pPr>
            <a:lvl4pPr marL="411480" indent="0">
              <a:buNone/>
              <a:defRPr sz="600"/>
            </a:lvl4pPr>
            <a:lvl5pPr marL="548640" indent="0">
              <a:buNone/>
              <a:defRPr sz="600"/>
            </a:lvl5pPr>
            <a:lvl6pPr marL="685800" indent="0">
              <a:buNone/>
              <a:defRPr sz="600"/>
            </a:lvl6pPr>
            <a:lvl7pPr marL="822960" indent="0">
              <a:buNone/>
              <a:defRPr sz="600"/>
            </a:lvl7pPr>
            <a:lvl8pPr marL="960120" indent="0">
              <a:buNone/>
              <a:defRPr sz="600"/>
            </a:lvl8pPr>
            <a:lvl9pPr marL="1097280" indent="0">
              <a:buNone/>
              <a:defRPr sz="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822960"/>
            <a:ext cx="884753" cy="1524635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45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" y="146051"/>
            <a:ext cx="236601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" y="730250"/>
            <a:ext cx="236601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" y="2542541"/>
            <a:ext cx="6172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C536FC-F9E7-5D4B-97B3-A4C75BC734AF}" type="datetimeFigureOut">
              <a:rPr lang="en-US" smtClean="0"/>
              <a:t>7/11/24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" y="2542541"/>
            <a:ext cx="92583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" y="2542541"/>
            <a:ext cx="6172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456959-B005-0F42-8ECE-07983AA4E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40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74320" rtl="0" eaLnBrk="1" latinLnBrk="0" hangingPunct="1">
        <a:lnSpc>
          <a:spcPct val="90000"/>
        </a:lnSpc>
        <a:spcBef>
          <a:spcPct val="0"/>
        </a:spcBef>
        <a:buNone/>
        <a:defRPr sz="13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27432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7C76B-0655-BE0F-FC5E-7FCCEC9044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2FA6A7-EDBE-8619-22E4-97E14A45EC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0BB710-4E63-A0B9-7077-01020E2FEC41}"/>
              </a:ext>
            </a:extLst>
          </p:cNvPr>
          <p:cNvSpPr txBox="1"/>
          <p:nvPr/>
        </p:nvSpPr>
        <p:spPr>
          <a:xfrm rot="16200000">
            <a:off x="-1800950" y="4137702"/>
            <a:ext cx="1743893" cy="312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8" b="1" dirty="0"/>
              <a:t>RGB + LiDAR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FABFBC-0591-5A62-A9EC-E49BDC2D4273}"/>
              </a:ext>
            </a:extLst>
          </p:cNvPr>
          <p:cNvSpPr txBox="1"/>
          <p:nvPr/>
        </p:nvSpPr>
        <p:spPr>
          <a:xfrm>
            <a:off x="6747629" y="-385899"/>
            <a:ext cx="2897899" cy="312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8" b="1" dirty="0"/>
              <a:t>Rendered View with </a:t>
            </a:r>
            <a:r>
              <a:rPr lang="en-US" sz="288" b="1" dirty="0" err="1"/>
              <a:t>NeRF</a:t>
            </a:r>
            <a:endParaRPr lang="en-US" sz="288" b="1" dirty="0"/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A112B283-3F5D-E7F1-C03D-119996D628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" t="1213"/>
          <a:stretch/>
        </p:blipFill>
        <p:spPr bwMode="auto">
          <a:xfrm>
            <a:off x="6309895" y="-8508"/>
            <a:ext cx="3470699" cy="277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>
            <a:extLst>
              <a:ext uri="{FF2B5EF4-FFF2-40B4-BE49-F238E27FC236}">
                <a16:creationId xmlns:a16="http://schemas.microsoft.com/office/drawing/2014/main" id="{319BC84C-43C1-B453-AA95-FBFF85B8B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902" y="548"/>
            <a:ext cx="3332100" cy="277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>
            <a:extLst>
              <a:ext uri="{FF2B5EF4-FFF2-40B4-BE49-F238E27FC236}">
                <a16:creationId xmlns:a16="http://schemas.microsoft.com/office/drawing/2014/main" id="{28475DBE-06C1-EA72-094A-8A697BCE72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"/>
          <a:stretch/>
        </p:blipFill>
        <p:spPr bwMode="auto">
          <a:xfrm>
            <a:off x="6309897" y="2937938"/>
            <a:ext cx="3470698" cy="277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B9D50BC-73C9-66B4-E90E-D2FB9228E224}"/>
              </a:ext>
            </a:extLst>
          </p:cNvPr>
          <p:cNvSpPr txBox="1"/>
          <p:nvPr/>
        </p:nvSpPr>
        <p:spPr>
          <a:xfrm>
            <a:off x="4265662" y="-361999"/>
            <a:ext cx="2897899" cy="312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8" b="1" dirty="0"/>
              <a:t>Masks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BBDA54-1239-39D6-FC54-219BEB9620C5}"/>
              </a:ext>
            </a:extLst>
          </p:cNvPr>
          <p:cNvSpPr txBox="1"/>
          <p:nvPr/>
        </p:nvSpPr>
        <p:spPr>
          <a:xfrm>
            <a:off x="749088" y="-352944"/>
            <a:ext cx="1215754" cy="312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8" b="1" dirty="0"/>
              <a:t>Inputs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DC19E5-4361-E489-4EA0-F039F10CEE58}"/>
              </a:ext>
            </a:extLst>
          </p:cNvPr>
          <p:cNvSpPr txBox="1"/>
          <p:nvPr/>
        </p:nvSpPr>
        <p:spPr>
          <a:xfrm rot="16200000">
            <a:off x="-1246977" y="1245458"/>
            <a:ext cx="738376" cy="312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8" b="1" dirty="0"/>
              <a:t>RGB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90780BD-E18E-496C-F3C1-7F143ACF920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625"/>
          <a:stretch/>
        </p:blipFill>
        <p:spPr>
          <a:xfrm>
            <a:off x="-2884253" y="-8815"/>
            <a:ext cx="2779473" cy="2774241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33F9FB3D-A844-395B-81B4-85B378ED5061}"/>
              </a:ext>
            </a:extLst>
          </p:cNvPr>
          <p:cNvGrpSpPr/>
          <p:nvPr/>
        </p:nvGrpSpPr>
        <p:grpSpPr>
          <a:xfrm>
            <a:off x="-750112" y="2937938"/>
            <a:ext cx="3496120" cy="2774241"/>
            <a:chOff x="0" y="430848"/>
            <a:chExt cx="2911521" cy="2194071"/>
          </a:xfrm>
        </p:grpSpPr>
        <p:pic>
          <p:nvPicPr>
            <p:cNvPr id="35" name="Picture 34" descr="A person standing in a mirror&#10;&#10;Description automatically generated">
              <a:extLst>
                <a:ext uri="{FF2B5EF4-FFF2-40B4-BE49-F238E27FC236}">
                  <a16:creationId xmlns:a16="http://schemas.microsoft.com/office/drawing/2014/main" id="{854BE8E2-E3DB-8524-E266-F16533409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41279"/>
              <a:ext cx="2911521" cy="2183640"/>
            </a:xfrm>
            <a:prstGeom prst="rect">
              <a:avLst/>
            </a:prstGeom>
          </p:spPr>
        </p:pic>
        <p:sp>
          <p:nvSpPr>
            <p:cNvPr id="36" name="Freeform: Shape 22">
              <a:extLst>
                <a:ext uri="{FF2B5EF4-FFF2-40B4-BE49-F238E27FC236}">
                  <a16:creationId xmlns:a16="http://schemas.microsoft.com/office/drawing/2014/main" id="{82460E3D-BBD3-8B6A-AAB0-9D683802B7B0}"/>
                </a:ext>
              </a:extLst>
            </p:cNvPr>
            <p:cNvSpPr/>
            <p:nvPr/>
          </p:nvSpPr>
          <p:spPr>
            <a:xfrm>
              <a:off x="1100919" y="430848"/>
              <a:ext cx="1160060" cy="1106801"/>
            </a:xfrm>
            <a:custGeom>
              <a:avLst/>
              <a:gdLst>
                <a:gd name="connsiteX0" fmla="*/ 0 w 1155511"/>
                <a:gd name="connsiteY0" fmla="*/ 4549 h 1096370"/>
                <a:gd name="connsiteX1" fmla="*/ 131928 w 1155511"/>
                <a:gd name="connsiteY1" fmla="*/ 1096370 h 1096370"/>
                <a:gd name="connsiteX2" fmla="*/ 1059976 w 1155511"/>
                <a:gd name="connsiteY2" fmla="*/ 1087271 h 1096370"/>
                <a:gd name="connsiteX3" fmla="*/ 1155511 w 1155511"/>
                <a:gd name="connsiteY3" fmla="*/ 0 h 1096370"/>
                <a:gd name="connsiteX4" fmla="*/ 0 w 1155511"/>
                <a:gd name="connsiteY4" fmla="*/ 4549 h 109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511" h="1096370">
                  <a:moveTo>
                    <a:pt x="0" y="4549"/>
                  </a:moveTo>
                  <a:lnTo>
                    <a:pt x="131928" y="1096370"/>
                  </a:lnTo>
                  <a:lnTo>
                    <a:pt x="1059976" y="1087271"/>
                  </a:lnTo>
                  <a:lnTo>
                    <a:pt x="1155511" y="0"/>
                  </a:lnTo>
                  <a:lnTo>
                    <a:pt x="0" y="4549"/>
                  </a:lnTo>
                  <a:close/>
                </a:path>
              </a:pathLst>
            </a:custGeom>
            <a:noFill/>
            <a:ln w="28575">
              <a:solidFill>
                <a:srgbClr val="00B0F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8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B82AF23-35B8-D6C9-031F-1A590430D551}"/>
              </a:ext>
            </a:extLst>
          </p:cNvPr>
          <p:cNvGrpSpPr/>
          <p:nvPr/>
        </p:nvGrpSpPr>
        <p:grpSpPr>
          <a:xfrm>
            <a:off x="-33464" y="548"/>
            <a:ext cx="2779474" cy="2774241"/>
            <a:chOff x="-33464" y="548"/>
            <a:chExt cx="2779474" cy="2774241"/>
          </a:xfrm>
        </p:grpSpPr>
        <p:pic>
          <p:nvPicPr>
            <p:cNvPr id="25" name="Picture 24" descr="A person standing in front of a mirror&#10;&#10;Description automatically generated">
              <a:extLst>
                <a:ext uri="{FF2B5EF4-FFF2-40B4-BE49-F238E27FC236}">
                  <a16:creationId xmlns:a16="http://schemas.microsoft.com/office/drawing/2014/main" id="{531C177F-CAEB-5EF4-A91F-143AFAA08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98"/>
            <a:stretch/>
          </p:blipFill>
          <p:spPr>
            <a:xfrm>
              <a:off x="-33464" y="548"/>
              <a:ext cx="2779474" cy="2774241"/>
            </a:xfrm>
            <a:prstGeom prst="rect">
              <a:avLst/>
            </a:prstGeom>
          </p:spPr>
        </p:pic>
        <p:sp>
          <p:nvSpPr>
            <p:cNvPr id="27" name="Freeform: Shape 23">
              <a:extLst>
                <a:ext uri="{FF2B5EF4-FFF2-40B4-BE49-F238E27FC236}">
                  <a16:creationId xmlns:a16="http://schemas.microsoft.com/office/drawing/2014/main" id="{FBF68B90-CE01-D2A9-27CE-F4312F192BE6}"/>
                </a:ext>
              </a:extLst>
            </p:cNvPr>
            <p:cNvSpPr/>
            <p:nvPr/>
          </p:nvSpPr>
          <p:spPr>
            <a:xfrm>
              <a:off x="497818" y="548"/>
              <a:ext cx="1281847" cy="1276217"/>
            </a:xfrm>
            <a:custGeom>
              <a:avLst/>
              <a:gdLst>
                <a:gd name="connsiteX0" fmla="*/ 0 w 1155511"/>
                <a:gd name="connsiteY0" fmla="*/ 4549 h 1096370"/>
                <a:gd name="connsiteX1" fmla="*/ 131928 w 1155511"/>
                <a:gd name="connsiteY1" fmla="*/ 1096370 h 1096370"/>
                <a:gd name="connsiteX2" fmla="*/ 1059976 w 1155511"/>
                <a:gd name="connsiteY2" fmla="*/ 1087271 h 1096370"/>
                <a:gd name="connsiteX3" fmla="*/ 1155511 w 1155511"/>
                <a:gd name="connsiteY3" fmla="*/ 0 h 1096370"/>
                <a:gd name="connsiteX4" fmla="*/ 0 w 1155511"/>
                <a:gd name="connsiteY4" fmla="*/ 4549 h 109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511" h="1096370">
                  <a:moveTo>
                    <a:pt x="0" y="4549"/>
                  </a:moveTo>
                  <a:lnTo>
                    <a:pt x="131928" y="1096370"/>
                  </a:lnTo>
                  <a:lnTo>
                    <a:pt x="1059976" y="1087271"/>
                  </a:lnTo>
                  <a:lnTo>
                    <a:pt x="1155511" y="0"/>
                  </a:lnTo>
                  <a:lnTo>
                    <a:pt x="0" y="4549"/>
                  </a:lnTo>
                  <a:close/>
                </a:path>
              </a:pathLst>
            </a:custGeom>
            <a:noFill/>
            <a:ln w="28575">
              <a:solidFill>
                <a:srgbClr val="00B0F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8"/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736B5C1-3BF5-E1C6-97FD-7A79D4E053EB}"/>
              </a:ext>
            </a:extLst>
          </p:cNvPr>
          <p:cNvCxnSpPr/>
          <p:nvPr/>
        </p:nvCxnSpPr>
        <p:spPr>
          <a:xfrm flipH="1" flipV="1">
            <a:off x="3550071" y="690348"/>
            <a:ext cx="365990" cy="34207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6">
            <a:extLst>
              <a:ext uri="{FF2B5EF4-FFF2-40B4-BE49-F238E27FC236}">
                <a16:creationId xmlns:a16="http://schemas.microsoft.com/office/drawing/2014/main" id="{6837B539-F07E-7A0E-9861-3E16EF0569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64" t="10968" r="67769" b="75154"/>
          <a:stretch/>
        </p:blipFill>
        <p:spPr bwMode="auto">
          <a:xfrm>
            <a:off x="8147248" y="2009850"/>
            <a:ext cx="1633346" cy="75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0">
            <a:extLst>
              <a:ext uri="{FF2B5EF4-FFF2-40B4-BE49-F238E27FC236}">
                <a16:creationId xmlns:a16="http://schemas.microsoft.com/office/drawing/2014/main" id="{A88358BA-32F2-F9A0-F641-D7E44E92ED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8" t="10882" r="69797" b="76020"/>
          <a:stretch/>
        </p:blipFill>
        <p:spPr bwMode="auto">
          <a:xfrm>
            <a:off x="8095273" y="4889259"/>
            <a:ext cx="1641058" cy="822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E7D49DE2-3BA9-D59B-6556-BAFAE9FC11A4}"/>
              </a:ext>
            </a:extLst>
          </p:cNvPr>
          <p:cNvSpPr/>
          <p:nvPr/>
        </p:nvSpPr>
        <p:spPr>
          <a:xfrm>
            <a:off x="6626135" y="251951"/>
            <a:ext cx="745052" cy="353491"/>
          </a:xfrm>
          <a:prstGeom prst="rect">
            <a:avLst/>
          </a:prstGeom>
          <a:noFill/>
          <a:ln w="28575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2D4D7A7-6FE0-72A4-954B-1D04358851E6}"/>
              </a:ext>
            </a:extLst>
          </p:cNvPr>
          <p:cNvSpPr/>
          <p:nvPr/>
        </p:nvSpPr>
        <p:spPr>
          <a:xfrm>
            <a:off x="6626135" y="3214182"/>
            <a:ext cx="745052" cy="353491"/>
          </a:xfrm>
          <a:prstGeom prst="rect">
            <a:avLst/>
          </a:prstGeom>
          <a:noFill/>
          <a:ln w="28575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F37FDE1-FB83-EA7A-B4AC-F91EF61CED13}"/>
              </a:ext>
            </a:extLst>
          </p:cNvPr>
          <p:cNvSpPr/>
          <p:nvPr/>
        </p:nvSpPr>
        <p:spPr>
          <a:xfrm>
            <a:off x="8147247" y="2009850"/>
            <a:ext cx="1633348" cy="755885"/>
          </a:xfrm>
          <a:prstGeom prst="rect">
            <a:avLst/>
          </a:prstGeom>
          <a:noFill/>
          <a:ln w="38100">
            <a:solidFill>
              <a:srgbClr val="FFFF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9193B38-98EC-44EC-BE37-D2EAD7741D8F}"/>
              </a:ext>
            </a:extLst>
          </p:cNvPr>
          <p:cNvSpPr/>
          <p:nvPr/>
        </p:nvSpPr>
        <p:spPr>
          <a:xfrm>
            <a:off x="8095273" y="4889259"/>
            <a:ext cx="1659946" cy="822920"/>
          </a:xfrm>
          <a:prstGeom prst="rect">
            <a:avLst/>
          </a:prstGeom>
          <a:noFill/>
          <a:ln w="38100">
            <a:solidFill>
              <a:srgbClr val="FFFF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/>
          </a:p>
        </p:txBody>
      </p:sp>
      <p:sp>
        <p:nvSpPr>
          <p:cNvPr id="7" name="Freeform: Shape 2">
            <a:extLst>
              <a:ext uri="{FF2B5EF4-FFF2-40B4-BE49-F238E27FC236}">
                <a16:creationId xmlns:a16="http://schemas.microsoft.com/office/drawing/2014/main" id="{866B737B-8107-A699-53BF-1764D7511622}"/>
              </a:ext>
            </a:extLst>
          </p:cNvPr>
          <p:cNvSpPr/>
          <p:nvPr/>
        </p:nvSpPr>
        <p:spPr>
          <a:xfrm>
            <a:off x="-452696" y="3009403"/>
            <a:ext cx="769163" cy="227140"/>
          </a:xfrm>
          <a:custGeom>
            <a:avLst/>
            <a:gdLst>
              <a:gd name="connsiteX0" fmla="*/ 9525 w 927100"/>
              <a:gd name="connsiteY0" fmla="*/ 346075 h 390525"/>
              <a:gd name="connsiteX1" fmla="*/ 0 w 927100"/>
              <a:gd name="connsiteY1" fmla="*/ 282575 h 390525"/>
              <a:gd name="connsiteX2" fmla="*/ 879475 w 927100"/>
              <a:gd name="connsiteY2" fmla="*/ 0 h 390525"/>
              <a:gd name="connsiteX3" fmla="*/ 927100 w 927100"/>
              <a:gd name="connsiteY3" fmla="*/ 82550 h 390525"/>
              <a:gd name="connsiteX4" fmla="*/ 57150 w 927100"/>
              <a:gd name="connsiteY4" fmla="*/ 390525 h 390525"/>
              <a:gd name="connsiteX5" fmla="*/ 9525 w 927100"/>
              <a:gd name="connsiteY5" fmla="*/ 346075 h 390525"/>
              <a:gd name="connsiteX0" fmla="*/ 9525 w 879475"/>
              <a:gd name="connsiteY0" fmla="*/ 346075 h 457200"/>
              <a:gd name="connsiteX1" fmla="*/ 0 w 879475"/>
              <a:gd name="connsiteY1" fmla="*/ 282575 h 457200"/>
              <a:gd name="connsiteX2" fmla="*/ 879475 w 879475"/>
              <a:gd name="connsiteY2" fmla="*/ 0 h 457200"/>
              <a:gd name="connsiteX3" fmla="*/ 508000 w 879475"/>
              <a:gd name="connsiteY3" fmla="*/ 457200 h 457200"/>
              <a:gd name="connsiteX4" fmla="*/ 57150 w 879475"/>
              <a:gd name="connsiteY4" fmla="*/ 390525 h 457200"/>
              <a:gd name="connsiteX5" fmla="*/ 9525 w 879475"/>
              <a:gd name="connsiteY5" fmla="*/ 346075 h 457200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57150 w 511175"/>
              <a:gd name="connsiteY4" fmla="*/ 107950 h 174625"/>
              <a:gd name="connsiteX5" fmla="*/ 9525 w 511175"/>
              <a:gd name="connsiteY5" fmla="*/ 63500 h 174625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69850 w 511175"/>
              <a:gd name="connsiteY4" fmla="*/ 88900 h 174625"/>
              <a:gd name="connsiteX5" fmla="*/ 9525 w 511175"/>
              <a:gd name="connsiteY5" fmla="*/ 63500 h 174625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88900 w 511175"/>
              <a:gd name="connsiteY4" fmla="*/ 76200 h 174625"/>
              <a:gd name="connsiteX5" fmla="*/ 9525 w 511175"/>
              <a:gd name="connsiteY5" fmla="*/ 63500 h 174625"/>
              <a:gd name="connsiteX0" fmla="*/ 9525 w 523875"/>
              <a:gd name="connsiteY0" fmla="*/ 63500 h 174625"/>
              <a:gd name="connsiteX1" fmla="*/ 0 w 523875"/>
              <a:gd name="connsiteY1" fmla="*/ 0 h 174625"/>
              <a:gd name="connsiteX2" fmla="*/ 523875 w 523875"/>
              <a:gd name="connsiteY2" fmla="*/ 50800 h 174625"/>
              <a:gd name="connsiteX3" fmla="*/ 508000 w 523875"/>
              <a:gd name="connsiteY3" fmla="*/ 174625 h 174625"/>
              <a:gd name="connsiteX4" fmla="*/ 88900 w 523875"/>
              <a:gd name="connsiteY4" fmla="*/ 76200 h 174625"/>
              <a:gd name="connsiteX5" fmla="*/ 9525 w 523875"/>
              <a:gd name="connsiteY5" fmla="*/ 63500 h 174625"/>
              <a:gd name="connsiteX0" fmla="*/ 0 w 514350"/>
              <a:gd name="connsiteY0" fmla="*/ 85725 h 196850"/>
              <a:gd name="connsiteX1" fmla="*/ 41275 w 514350"/>
              <a:gd name="connsiteY1" fmla="*/ 0 h 196850"/>
              <a:gd name="connsiteX2" fmla="*/ 514350 w 514350"/>
              <a:gd name="connsiteY2" fmla="*/ 73025 h 196850"/>
              <a:gd name="connsiteX3" fmla="*/ 498475 w 514350"/>
              <a:gd name="connsiteY3" fmla="*/ 196850 h 196850"/>
              <a:gd name="connsiteX4" fmla="*/ 79375 w 514350"/>
              <a:gd name="connsiteY4" fmla="*/ 98425 h 196850"/>
              <a:gd name="connsiteX5" fmla="*/ 0 w 514350"/>
              <a:gd name="connsiteY5" fmla="*/ 85725 h 196850"/>
              <a:gd name="connsiteX0" fmla="*/ 0 w 514350"/>
              <a:gd name="connsiteY0" fmla="*/ 85725 h 196850"/>
              <a:gd name="connsiteX1" fmla="*/ 41275 w 514350"/>
              <a:gd name="connsiteY1" fmla="*/ 0 h 196850"/>
              <a:gd name="connsiteX2" fmla="*/ 514350 w 514350"/>
              <a:gd name="connsiteY2" fmla="*/ 73025 h 196850"/>
              <a:gd name="connsiteX3" fmla="*/ 498475 w 514350"/>
              <a:gd name="connsiteY3" fmla="*/ 196850 h 196850"/>
              <a:gd name="connsiteX4" fmla="*/ 107950 w 514350"/>
              <a:gd name="connsiteY4" fmla="*/ 141287 h 196850"/>
              <a:gd name="connsiteX5" fmla="*/ 0 w 514350"/>
              <a:gd name="connsiteY5" fmla="*/ 85725 h 196850"/>
              <a:gd name="connsiteX0" fmla="*/ 0 w 514350"/>
              <a:gd name="connsiteY0" fmla="*/ 85725 h 277018"/>
              <a:gd name="connsiteX1" fmla="*/ 41275 w 514350"/>
              <a:gd name="connsiteY1" fmla="*/ 0 h 277018"/>
              <a:gd name="connsiteX2" fmla="*/ 514350 w 514350"/>
              <a:gd name="connsiteY2" fmla="*/ 73025 h 277018"/>
              <a:gd name="connsiteX3" fmla="*/ 498475 w 514350"/>
              <a:gd name="connsiteY3" fmla="*/ 196850 h 277018"/>
              <a:gd name="connsiteX4" fmla="*/ 179387 w 514350"/>
              <a:gd name="connsiteY4" fmla="*/ 277018 h 277018"/>
              <a:gd name="connsiteX5" fmla="*/ 0 w 514350"/>
              <a:gd name="connsiteY5" fmla="*/ 85725 h 277018"/>
              <a:gd name="connsiteX0" fmla="*/ 0 w 548481"/>
              <a:gd name="connsiteY0" fmla="*/ 85725 h 277018"/>
              <a:gd name="connsiteX1" fmla="*/ 41275 w 548481"/>
              <a:gd name="connsiteY1" fmla="*/ 0 h 277018"/>
              <a:gd name="connsiteX2" fmla="*/ 514350 w 548481"/>
              <a:gd name="connsiteY2" fmla="*/ 73025 h 277018"/>
              <a:gd name="connsiteX3" fmla="*/ 548481 w 548481"/>
              <a:gd name="connsiteY3" fmla="*/ 258763 h 277018"/>
              <a:gd name="connsiteX4" fmla="*/ 179387 w 548481"/>
              <a:gd name="connsiteY4" fmla="*/ 277018 h 277018"/>
              <a:gd name="connsiteX5" fmla="*/ 0 w 548481"/>
              <a:gd name="connsiteY5" fmla="*/ 85725 h 277018"/>
              <a:gd name="connsiteX0" fmla="*/ 11113 w 507206"/>
              <a:gd name="connsiteY0" fmla="*/ 226218 h 277018"/>
              <a:gd name="connsiteX1" fmla="*/ 0 w 507206"/>
              <a:gd name="connsiteY1" fmla="*/ 0 h 277018"/>
              <a:gd name="connsiteX2" fmla="*/ 473075 w 507206"/>
              <a:gd name="connsiteY2" fmla="*/ 73025 h 277018"/>
              <a:gd name="connsiteX3" fmla="*/ 507206 w 507206"/>
              <a:gd name="connsiteY3" fmla="*/ 258763 h 277018"/>
              <a:gd name="connsiteX4" fmla="*/ 138112 w 507206"/>
              <a:gd name="connsiteY4" fmla="*/ 277018 h 277018"/>
              <a:gd name="connsiteX5" fmla="*/ 11113 w 507206"/>
              <a:gd name="connsiteY5" fmla="*/ 226218 h 277018"/>
              <a:gd name="connsiteX0" fmla="*/ 13495 w 509588"/>
              <a:gd name="connsiteY0" fmla="*/ 153193 h 203993"/>
              <a:gd name="connsiteX1" fmla="*/ 0 w 509588"/>
              <a:gd name="connsiteY1" fmla="*/ 31750 h 203993"/>
              <a:gd name="connsiteX2" fmla="*/ 475457 w 509588"/>
              <a:gd name="connsiteY2" fmla="*/ 0 h 203993"/>
              <a:gd name="connsiteX3" fmla="*/ 509588 w 509588"/>
              <a:gd name="connsiteY3" fmla="*/ 185738 h 203993"/>
              <a:gd name="connsiteX4" fmla="*/ 140494 w 509588"/>
              <a:gd name="connsiteY4" fmla="*/ 203993 h 203993"/>
              <a:gd name="connsiteX5" fmla="*/ 13495 w 509588"/>
              <a:gd name="connsiteY5" fmla="*/ 153193 h 203993"/>
              <a:gd name="connsiteX0" fmla="*/ 13495 w 509588"/>
              <a:gd name="connsiteY0" fmla="*/ 153193 h 203993"/>
              <a:gd name="connsiteX1" fmla="*/ 0 w 509588"/>
              <a:gd name="connsiteY1" fmla="*/ 15081 h 203993"/>
              <a:gd name="connsiteX2" fmla="*/ 475457 w 509588"/>
              <a:gd name="connsiteY2" fmla="*/ 0 h 203993"/>
              <a:gd name="connsiteX3" fmla="*/ 509588 w 509588"/>
              <a:gd name="connsiteY3" fmla="*/ 185738 h 203993"/>
              <a:gd name="connsiteX4" fmla="*/ 140494 w 509588"/>
              <a:gd name="connsiteY4" fmla="*/ 203993 h 203993"/>
              <a:gd name="connsiteX5" fmla="*/ 13495 w 509588"/>
              <a:gd name="connsiteY5" fmla="*/ 153193 h 203993"/>
              <a:gd name="connsiteX0" fmla="*/ 13495 w 509588"/>
              <a:gd name="connsiteY0" fmla="*/ 153193 h 248443"/>
              <a:gd name="connsiteX1" fmla="*/ 0 w 509588"/>
              <a:gd name="connsiteY1" fmla="*/ 15081 h 248443"/>
              <a:gd name="connsiteX2" fmla="*/ 475457 w 509588"/>
              <a:gd name="connsiteY2" fmla="*/ 0 h 248443"/>
              <a:gd name="connsiteX3" fmla="*/ 509588 w 509588"/>
              <a:gd name="connsiteY3" fmla="*/ 185738 h 248443"/>
              <a:gd name="connsiteX4" fmla="*/ 140494 w 509588"/>
              <a:gd name="connsiteY4" fmla="*/ 248443 h 248443"/>
              <a:gd name="connsiteX5" fmla="*/ 13495 w 509588"/>
              <a:gd name="connsiteY5" fmla="*/ 153193 h 248443"/>
              <a:gd name="connsiteX0" fmla="*/ 13495 w 547688"/>
              <a:gd name="connsiteY0" fmla="*/ 153193 h 248443"/>
              <a:gd name="connsiteX1" fmla="*/ 0 w 547688"/>
              <a:gd name="connsiteY1" fmla="*/ 15081 h 248443"/>
              <a:gd name="connsiteX2" fmla="*/ 475457 w 547688"/>
              <a:gd name="connsiteY2" fmla="*/ 0 h 248443"/>
              <a:gd name="connsiteX3" fmla="*/ 547688 w 547688"/>
              <a:gd name="connsiteY3" fmla="*/ 217488 h 248443"/>
              <a:gd name="connsiteX4" fmla="*/ 140494 w 547688"/>
              <a:gd name="connsiteY4" fmla="*/ 248443 h 248443"/>
              <a:gd name="connsiteX5" fmla="*/ 13495 w 547688"/>
              <a:gd name="connsiteY5" fmla="*/ 153193 h 248443"/>
              <a:gd name="connsiteX0" fmla="*/ 13495 w 547688"/>
              <a:gd name="connsiteY0" fmla="*/ 153193 h 248443"/>
              <a:gd name="connsiteX1" fmla="*/ 0 w 547688"/>
              <a:gd name="connsiteY1" fmla="*/ 15081 h 248443"/>
              <a:gd name="connsiteX2" fmla="*/ 513557 w 547688"/>
              <a:gd name="connsiteY2" fmla="*/ 0 h 248443"/>
              <a:gd name="connsiteX3" fmla="*/ 547688 w 547688"/>
              <a:gd name="connsiteY3" fmla="*/ 217488 h 248443"/>
              <a:gd name="connsiteX4" fmla="*/ 140494 w 547688"/>
              <a:gd name="connsiteY4" fmla="*/ 248443 h 248443"/>
              <a:gd name="connsiteX5" fmla="*/ 13495 w 547688"/>
              <a:gd name="connsiteY5" fmla="*/ 153193 h 248443"/>
              <a:gd name="connsiteX0" fmla="*/ 307110 w 841303"/>
              <a:gd name="connsiteY0" fmla="*/ 153193 h 248443"/>
              <a:gd name="connsiteX1" fmla="*/ 0 w 841303"/>
              <a:gd name="connsiteY1" fmla="*/ 23470 h 248443"/>
              <a:gd name="connsiteX2" fmla="*/ 807172 w 841303"/>
              <a:gd name="connsiteY2" fmla="*/ 0 h 248443"/>
              <a:gd name="connsiteX3" fmla="*/ 841303 w 841303"/>
              <a:gd name="connsiteY3" fmla="*/ 217488 h 248443"/>
              <a:gd name="connsiteX4" fmla="*/ 434109 w 841303"/>
              <a:gd name="connsiteY4" fmla="*/ 248443 h 248443"/>
              <a:gd name="connsiteX5" fmla="*/ 307110 w 841303"/>
              <a:gd name="connsiteY5" fmla="*/ 153193 h 248443"/>
              <a:gd name="connsiteX0" fmla="*/ 130941 w 841303"/>
              <a:gd name="connsiteY0" fmla="*/ 203527 h 248443"/>
              <a:gd name="connsiteX1" fmla="*/ 0 w 841303"/>
              <a:gd name="connsiteY1" fmla="*/ 23470 h 248443"/>
              <a:gd name="connsiteX2" fmla="*/ 807172 w 841303"/>
              <a:gd name="connsiteY2" fmla="*/ 0 h 248443"/>
              <a:gd name="connsiteX3" fmla="*/ 841303 w 841303"/>
              <a:gd name="connsiteY3" fmla="*/ 217488 h 248443"/>
              <a:gd name="connsiteX4" fmla="*/ 434109 w 841303"/>
              <a:gd name="connsiteY4" fmla="*/ 248443 h 248443"/>
              <a:gd name="connsiteX5" fmla="*/ 130941 w 841303"/>
              <a:gd name="connsiteY5" fmla="*/ 203527 h 248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1303" h="248443">
                <a:moveTo>
                  <a:pt x="130941" y="203527"/>
                </a:moveTo>
                <a:lnTo>
                  <a:pt x="0" y="23470"/>
                </a:lnTo>
                <a:lnTo>
                  <a:pt x="807172" y="0"/>
                </a:lnTo>
                <a:lnTo>
                  <a:pt x="841303" y="217488"/>
                </a:lnTo>
                <a:lnTo>
                  <a:pt x="434109" y="248443"/>
                </a:lnTo>
                <a:lnTo>
                  <a:pt x="130941" y="203527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3AADEE12-3C82-258B-3F5B-09A29FE01B35}"/>
              </a:ext>
            </a:extLst>
          </p:cNvPr>
          <p:cNvSpPr/>
          <p:nvPr/>
        </p:nvSpPr>
        <p:spPr>
          <a:xfrm>
            <a:off x="3399414" y="65451"/>
            <a:ext cx="401019" cy="201015"/>
          </a:xfrm>
          <a:custGeom>
            <a:avLst/>
            <a:gdLst>
              <a:gd name="connsiteX0" fmla="*/ 9525 w 927100"/>
              <a:gd name="connsiteY0" fmla="*/ 346075 h 390525"/>
              <a:gd name="connsiteX1" fmla="*/ 0 w 927100"/>
              <a:gd name="connsiteY1" fmla="*/ 282575 h 390525"/>
              <a:gd name="connsiteX2" fmla="*/ 879475 w 927100"/>
              <a:gd name="connsiteY2" fmla="*/ 0 h 390525"/>
              <a:gd name="connsiteX3" fmla="*/ 927100 w 927100"/>
              <a:gd name="connsiteY3" fmla="*/ 82550 h 390525"/>
              <a:gd name="connsiteX4" fmla="*/ 57150 w 927100"/>
              <a:gd name="connsiteY4" fmla="*/ 390525 h 390525"/>
              <a:gd name="connsiteX5" fmla="*/ 9525 w 927100"/>
              <a:gd name="connsiteY5" fmla="*/ 346075 h 390525"/>
              <a:gd name="connsiteX0" fmla="*/ 9525 w 879475"/>
              <a:gd name="connsiteY0" fmla="*/ 346075 h 457200"/>
              <a:gd name="connsiteX1" fmla="*/ 0 w 879475"/>
              <a:gd name="connsiteY1" fmla="*/ 282575 h 457200"/>
              <a:gd name="connsiteX2" fmla="*/ 879475 w 879475"/>
              <a:gd name="connsiteY2" fmla="*/ 0 h 457200"/>
              <a:gd name="connsiteX3" fmla="*/ 508000 w 879475"/>
              <a:gd name="connsiteY3" fmla="*/ 457200 h 457200"/>
              <a:gd name="connsiteX4" fmla="*/ 57150 w 879475"/>
              <a:gd name="connsiteY4" fmla="*/ 390525 h 457200"/>
              <a:gd name="connsiteX5" fmla="*/ 9525 w 879475"/>
              <a:gd name="connsiteY5" fmla="*/ 346075 h 457200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57150 w 511175"/>
              <a:gd name="connsiteY4" fmla="*/ 107950 h 174625"/>
              <a:gd name="connsiteX5" fmla="*/ 9525 w 511175"/>
              <a:gd name="connsiteY5" fmla="*/ 63500 h 174625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69850 w 511175"/>
              <a:gd name="connsiteY4" fmla="*/ 88900 h 174625"/>
              <a:gd name="connsiteX5" fmla="*/ 9525 w 511175"/>
              <a:gd name="connsiteY5" fmla="*/ 63500 h 174625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88900 w 511175"/>
              <a:gd name="connsiteY4" fmla="*/ 76200 h 174625"/>
              <a:gd name="connsiteX5" fmla="*/ 9525 w 511175"/>
              <a:gd name="connsiteY5" fmla="*/ 63500 h 174625"/>
              <a:gd name="connsiteX0" fmla="*/ 9525 w 523875"/>
              <a:gd name="connsiteY0" fmla="*/ 63500 h 174625"/>
              <a:gd name="connsiteX1" fmla="*/ 0 w 523875"/>
              <a:gd name="connsiteY1" fmla="*/ 0 h 174625"/>
              <a:gd name="connsiteX2" fmla="*/ 523875 w 523875"/>
              <a:gd name="connsiteY2" fmla="*/ 50800 h 174625"/>
              <a:gd name="connsiteX3" fmla="*/ 508000 w 523875"/>
              <a:gd name="connsiteY3" fmla="*/ 174625 h 174625"/>
              <a:gd name="connsiteX4" fmla="*/ 88900 w 523875"/>
              <a:gd name="connsiteY4" fmla="*/ 76200 h 174625"/>
              <a:gd name="connsiteX5" fmla="*/ 9525 w 523875"/>
              <a:gd name="connsiteY5" fmla="*/ 63500 h 174625"/>
              <a:gd name="connsiteX0" fmla="*/ 0 w 514350"/>
              <a:gd name="connsiteY0" fmla="*/ 85725 h 196850"/>
              <a:gd name="connsiteX1" fmla="*/ 41275 w 514350"/>
              <a:gd name="connsiteY1" fmla="*/ 0 h 196850"/>
              <a:gd name="connsiteX2" fmla="*/ 514350 w 514350"/>
              <a:gd name="connsiteY2" fmla="*/ 73025 h 196850"/>
              <a:gd name="connsiteX3" fmla="*/ 498475 w 514350"/>
              <a:gd name="connsiteY3" fmla="*/ 196850 h 196850"/>
              <a:gd name="connsiteX4" fmla="*/ 79375 w 514350"/>
              <a:gd name="connsiteY4" fmla="*/ 98425 h 196850"/>
              <a:gd name="connsiteX5" fmla="*/ 0 w 514350"/>
              <a:gd name="connsiteY5" fmla="*/ 85725 h 196850"/>
              <a:gd name="connsiteX0" fmla="*/ 0 w 514350"/>
              <a:gd name="connsiteY0" fmla="*/ 85725 h 196850"/>
              <a:gd name="connsiteX1" fmla="*/ 41275 w 514350"/>
              <a:gd name="connsiteY1" fmla="*/ 0 h 196850"/>
              <a:gd name="connsiteX2" fmla="*/ 514350 w 514350"/>
              <a:gd name="connsiteY2" fmla="*/ 73025 h 196850"/>
              <a:gd name="connsiteX3" fmla="*/ 498475 w 514350"/>
              <a:gd name="connsiteY3" fmla="*/ 196850 h 196850"/>
              <a:gd name="connsiteX4" fmla="*/ 107950 w 514350"/>
              <a:gd name="connsiteY4" fmla="*/ 141287 h 196850"/>
              <a:gd name="connsiteX5" fmla="*/ 0 w 514350"/>
              <a:gd name="connsiteY5" fmla="*/ 85725 h 196850"/>
              <a:gd name="connsiteX0" fmla="*/ 0 w 514350"/>
              <a:gd name="connsiteY0" fmla="*/ 85725 h 277018"/>
              <a:gd name="connsiteX1" fmla="*/ 41275 w 514350"/>
              <a:gd name="connsiteY1" fmla="*/ 0 h 277018"/>
              <a:gd name="connsiteX2" fmla="*/ 514350 w 514350"/>
              <a:gd name="connsiteY2" fmla="*/ 73025 h 277018"/>
              <a:gd name="connsiteX3" fmla="*/ 498475 w 514350"/>
              <a:gd name="connsiteY3" fmla="*/ 196850 h 277018"/>
              <a:gd name="connsiteX4" fmla="*/ 179387 w 514350"/>
              <a:gd name="connsiteY4" fmla="*/ 277018 h 277018"/>
              <a:gd name="connsiteX5" fmla="*/ 0 w 514350"/>
              <a:gd name="connsiteY5" fmla="*/ 85725 h 277018"/>
              <a:gd name="connsiteX0" fmla="*/ 0 w 548481"/>
              <a:gd name="connsiteY0" fmla="*/ 85725 h 277018"/>
              <a:gd name="connsiteX1" fmla="*/ 41275 w 548481"/>
              <a:gd name="connsiteY1" fmla="*/ 0 h 277018"/>
              <a:gd name="connsiteX2" fmla="*/ 514350 w 548481"/>
              <a:gd name="connsiteY2" fmla="*/ 73025 h 277018"/>
              <a:gd name="connsiteX3" fmla="*/ 548481 w 548481"/>
              <a:gd name="connsiteY3" fmla="*/ 258763 h 277018"/>
              <a:gd name="connsiteX4" fmla="*/ 179387 w 548481"/>
              <a:gd name="connsiteY4" fmla="*/ 277018 h 277018"/>
              <a:gd name="connsiteX5" fmla="*/ 0 w 548481"/>
              <a:gd name="connsiteY5" fmla="*/ 85725 h 277018"/>
              <a:gd name="connsiteX0" fmla="*/ 11113 w 507206"/>
              <a:gd name="connsiteY0" fmla="*/ 226218 h 277018"/>
              <a:gd name="connsiteX1" fmla="*/ 0 w 507206"/>
              <a:gd name="connsiteY1" fmla="*/ 0 h 277018"/>
              <a:gd name="connsiteX2" fmla="*/ 473075 w 507206"/>
              <a:gd name="connsiteY2" fmla="*/ 73025 h 277018"/>
              <a:gd name="connsiteX3" fmla="*/ 507206 w 507206"/>
              <a:gd name="connsiteY3" fmla="*/ 258763 h 277018"/>
              <a:gd name="connsiteX4" fmla="*/ 138112 w 507206"/>
              <a:gd name="connsiteY4" fmla="*/ 277018 h 277018"/>
              <a:gd name="connsiteX5" fmla="*/ 11113 w 507206"/>
              <a:gd name="connsiteY5" fmla="*/ 226218 h 277018"/>
              <a:gd name="connsiteX0" fmla="*/ 13495 w 509588"/>
              <a:gd name="connsiteY0" fmla="*/ 153193 h 203993"/>
              <a:gd name="connsiteX1" fmla="*/ 0 w 509588"/>
              <a:gd name="connsiteY1" fmla="*/ 31750 h 203993"/>
              <a:gd name="connsiteX2" fmla="*/ 475457 w 509588"/>
              <a:gd name="connsiteY2" fmla="*/ 0 h 203993"/>
              <a:gd name="connsiteX3" fmla="*/ 509588 w 509588"/>
              <a:gd name="connsiteY3" fmla="*/ 185738 h 203993"/>
              <a:gd name="connsiteX4" fmla="*/ 140494 w 509588"/>
              <a:gd name="connsiteY4" fmla="*/ 203993 h 203993"/>
              <a:gd name="connsiteX5" fmla="*/ 13495 w 509588"/>
              <a:gd name="connsiteY5" fmla="*/ 153193 h 203993"/>
              <a:gd name="connsiteX0" fmla="*/ 13495 w 509588"/>
              <a:gd name="connsiteY0" fmla="*/ 153193 h 203993"/>
              <a:gd name="connsiteX1" fmla="*/ 0 w 509588"/>
              <a:gd name="connsiteY1" fmla="*/ 15081 h 203993"/>
              <a:gd name="connsiteX2" fmla="*/ 475457 w 509588"/>
              <a:gd name="connsiteY2" fmla="*/ 0 h 203993"/>
              <a:gd name="connsiteX3" fmla="*/ 509588 w 509588"/>
              <a:gd name="connsiteY3" fmla="*/ 185738 h 203993"/>
              <a:gd name="connsiteX4" fmla="*/ 140494 w 509588"/>
              <a:gd name="connsiteY4" fmla="*/ 203993 h 203993"/>
              <a:gd name="connsiteX5" fmla="*/ 13495 w 509588"/>
              <a:gd name="connsiteY5" fmla="*/ 153193 h 203993"/>
              <a:gd name="connsiteX0" fmla="*/ 13495 w 509588"/>
              <a:gd name="connsiteY0" fmla="*/ 153193 h 248443"/>
              <a:gd name="connsiteX1" fmla="*/ 0 w 509588"/>
              <a:gd name="connsiteY1" fmla="*/ 15081 h 248443"/>
              <a:gd name="connsiteX2" fmla="*/ 475457 w 509588"/>
              <a:gd name="connsiteY2" fmla="*/ 0 h 248443"/>
              <a:gd name="connsiteX3" fmla="*/ 509588 w 509588"/>
              <a:gd name="connsiteY3" fmla="*/ 185738 h 248443"/>
              <a:gd name="connsiteX4" fmla="*/ 140494 w 509588"/>
              <a:gd name="connsiteY4" fmla="*/ 248443 h 248443"/>
              <a:gd name="connsiteX5" fmla="*/ 13495 w 509588"/>
              <a:gd name="connsiteY5" fmla="*/ 153193 h 248443"/>
              <a:gd name="connsiteX0" fmla="*/ 13495 w 547688"/>
              <a:gd name="connsiteY0" fmla="*/ 153193 h 248443"/>
              <a:gd name="connsiteX1" fmla="*/ 0 w 547688"/>
              <a:gd name="connsiteY1" fmla="*/ 15081 h 248443"/>
              <a:gd name="connsiteX2" fmla="*/ 475457 w 547688"/>
              <a:gd name="connsiteY2" fmla="*/ 0 h 248443"/>
              <a:gd name="connsiteX3" fmla="*/ 547688 w 547688"/>
              <a:gd name="connsiteY3" fmla="*/ 217488 h 248443"/>
              <a:gd name="connsiteX4" fmla="*/ 140494 w 547688"/>
              <a:gd name="connsiteY4" fmla="*/ 248443 h 248443"/>
              <a:gd name="connsiteX5" fmla="*/ 13495 w 547688"/>
              <a:gd name="connsiteY5" fmla="*/ 153193 h 248443"/>
              <a:gd name="connsiteX0" fmla="*/ 13495 w 547688"/>
              <a:gd name="connsiteY0" fmla="*/ 153193 h 248443"/>
              <a:gd name="connsiteX1" fmla="*/ 0 w 547688"/>
              <a:gd name="connsiteY1" fmla="*/ 15081 h 248443"/>
              <a:gd name="connsiteX2" fmla="*/ 513557 w 547688"/>
              <a:gd name="connsiteY2" fmla="*/ 0 h 248443"/>
              <a:gd name="connsiteX3" fmla="*/ 547688 w 547688"/>
              <a:gd name="connsiteY3" fmla="*/ 217488 h 248443"/>
              <a:gd name="connsiteX4" fmla="*/ 140494 w 547688"/>
              <a:gd name="connsiteY4" fmla="*/ 248443 h 248443"/>
              <a:gd name="connsiteX5" fmla="*/ 13495 w 547688"/>
              <a:gd name="connsiteY5" fmla="*/ 153193 h 248443"/>
              <a:gd name="connsiteX0" fmla="*/ 0 w 534193"/>
              <a:gd name="connsiteY0" fmla="*/ 196835 h 292085"/>
              <a:gd name="connsiteX1" fmla="*/ 246564 w 534193"/>
              <a:gd name="connsiteY1" fmla="*/ 0 h 292085"/>
              <a:gd name="connsiteX2" fmla="*/ 500062 w 534193"/>
              <a:gd name="connsiteY2" fmla="*/ 43642 h 292085"/>
              <a:gd name="connsiteX3" fmla="*/ 534193 w 534193"/>
              <a:gd name="connsiteY3" fmla="*/ 261130 h 292085"/>
              <a:gd name="connsiteX4" fmla="*/ 126999 w 534193"/>
              <a:gd name="connsiteY4" fmla="*/ 292085 h 292085"/>
              <a:gd name="connsiteX5" fmla="*/ 0 w 534193"/>
              <a:gd name="connsiteY5" fmla="*/ 196835 h 292085"/>
              <a:gd name="connsiteX0" fmla="*/ 82726 w 407194"/>
              <a:gd name="connsiteY0" fmla="*/ 171668 h 292085"/>
              <a:gd name="connsiteX1" fmla="*/ 119565 w 407194"/>
              <a:gd name="connsiteY1" fmla="*/ 0 h 292085"/>
              <a:gd name="connsiteX2" fmla="*/ 373063 w 407194"/>
              <a:gd name="connsiteY2" fmla="*/ 43642 h 292085"/>
              <a:gd name="connsiteX3" fmla="*/ 407194 w 407194"/>
              <a:gd name="connsiteY3" fmla="*/ 261130 h 292085"/>
              <a:gd name="connsiteX4" fmla="*/ 0 w 407194"/>
              <a:gd name="connsiteY4" fmla="*/ 292085 h 292085"/>
              <a:gd name="connsiteX5" fmla="*/ 82726 w 407194"/>
              <a:gd name="connsiteY5" fmla="*/ 171668 h 292085"/>
              <a:gd name="connsiteX0" fmla="*/ 40781 w 407194"/>
              <a:gd name="connsiteY0" fmla="*/ 154890 h 292085"/>
              <a:gd name="connsiteX1" fmla="*/ 119565 w 407194"/>
              <a:gd name="connsiteY1" fmla="*/ 0 h 292085"/>
              <a:gd name="connsiteX2" fmla="*/ 373063 w 407194"/>
              <a:gd name="connsiteY2" fmla="*/ 43642 h 292085"/>
              <a:gd name="connsiteX3" fmla="*/ 407194 w 407194"/>
              <a:gd name="connsiteY3" fmla="*/ 261130 h 292085"/>
              <a:gd name="connsiteX4" fmla="*/ 0 w 407194"/>
              <a:gd name="connsiteY4" fmla="*/ 292085 h 292085"/>
              <a:gd name="connsiteX5" fmla="*/ 40781 w 407194"/>
              <a:gd name="connsiteY5" fmla="*/ 154890 h 292085"/>
              <a:gd name="connsiteX0" fmla="*/ 0 w 416747"/>
              <a:gd name="connsiteY0" fmla="*/ 163279 h 292085"/>
              <a:gd name="connsiteX1" fmla="*/ 129118 w 416747"/>
              <a:gd name="connsiteY1" fmla="*/ 0 h 292085"/>
              <a:gd name="connsiteX2" fmla="*/ 382616 w 416747"/>
              <a:gd name="connsiteY2" fmla="*/ 43642 h 292085"/>
              <a:gd name="connsiteX3" fmla="*/ 416747 w 416747"/>
              <a:gd name="connsiteY3" fmla="*/ 261130 h 292085"/>
              <a:gd name="connsiteX4" fmla="*/ 9553 w 416747"/>
              <a:gd name="connsiteY4" fmla="*/ 292085 h 292085"/>
              <a:gd name="connsiteX5" fmla="*/ 0 w 416747"/>
              <a:gd name="connsiteY5" fmla="*/ 163279 h 292085"/>
              <a:gd name="connsiteX0" fmla="*/ 0 w 416747"/>
              <a:gd name="connsiteY0" fmla="*/ 119637 h 248443"/>
              <a:gd name="connsiteX1" fmla="*/ 112340 w 416747"/>
              <a:gd name="connsiteY1" fmla="*/ 40248 h 248443"/>
              <a:gd name="connsiteX2" fmla="*/ 382616 w 416747"/>
              <a:gd name="connsiteY2" fmla="*/ 0 h 248443"/>
              <a:gd name="connsiteX3" fmla="*/ 416747 w 416747"/>
              <a:gd name="connsiteY3" fmla="*/ 217488 h 248443"/>
              <a:gd name="connsiteX4" fmla="*/ 9553 w 416747"/>
              <a:gd name="connsiteY4" fmla="*/ 248443 h 248443"/>
              <a:gd name="connsiteX5" fmla="*/ 0 w 416747"/>
              <a:gd name="connsiteY5" fmla="*/ 119637 h 248443"/>
              <a:gd name="connsiteX0" fmla="*/ 21884 w 438631"/>
              <a:gd name="connsiteY0" fmla="*/ 119637 h 248443"/>
              <a:gd name="connsiteX1" fmla="*/ 0 w 438631"/>
              <a:gd name="connsiteY1" fmla="*/ 48637 h 248443"/>
              <a:gd name="connsiteX2" fmla="*/ 404500 w 438631"/>
              <a:gd name="connsiteY2" fmla="*/ 0 h 248443"/>
              <a:gd name="connsiteX3" fmla="*/ 438631 w 438631"/>
              <a:gd name="connsiteY3" fmla="*/ 217488 h 248443"/>
              <a:gd name="connsiteX4" fmla="*/ 31437 w 438631"/>
              <a:gd name="connsiteY4" fmla="*/ 248443 h 248443"/>
              <a:gd name="connsiteX5" fmla="*/ 21884 w 438631"/>
              <a:gd name="connsiteY5" fmla="*/ 119637 h 248443"/>
              <a:gd name="connsiteX0" fmla="*/ 21884 w 438631"/>
              <a:gd name="connsiteY0" fmla="*/ 119637 h 217488"/>
              <a:gd name="connsiteX1" fmla="*/ 0 w 438631"/>
              <a:gd name="connsiteY1" fmla="*/ 48637 h 217488"/>
              <a:gd name="connsiteX2" fmla="*/ 404500 w 438631"/>
              <a:gd name="connsiteY2" fmla="*/ 0 h 217488"/>
              <a:gd name="connsiteX3" fmla="*/ 438631 w 438631"/>
              <a:gd name="connsiteY3" fmla="*/ 217488 h 217488"/>
              <a:gd name="connsiteX4" fmla="*/ 117162 w 438631"/>
              <a:gd name="connsiteY4" fmla="*/ 200818 h 217488"/>
              <a:gd name="connsiteX5" fmla="*/ 21884 w 438631"/>
              <a:gd name="connsiteY5" fmla="*/ 119637 h 217488"/>
              <a:gd name="connsiteX0" fmla="*/ 21884 w 438631"/>
              <a:gd name="connsiteY0" fmla="*/ 119637 h 219868"/>
              <a:gd name="connsiteX1" fmla="*/ 0 w 438631"/>
              <a:gd name="connsiteY1" fmla="*/ 48637 h 219868"/>
              <a:gd name="connsiteX2" fmla="*/ 404500 w 438631"/>
              <a:gd name="connsiteY2" fmla="*/ 0 h 219868"/>
              <a:gd name="connsiteX3" fmla="*/ 438631 w 438631"/>
              <a:gd name="connsiteY3" fmla="*/ 217488 h 219868"/>
              <a:gd name="connsiteX4" fmla="*/ 79062 w 438631"/>
              <a:gd name="connsiteY4" fmla="*/ 219868 h 219868"/>
              <a:gd name="connsiteX5" fmla="*/ 21884 w 438631"/>
              <a:gd name="connsiteY5" fmla="*/ 119637 h 21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8631" h="219868">
                <a:moveTo>
                  <a:pt x="21884" y="119637"/>
                </a:moveTo>
                <a:lnTo>
                  <a:pt x="0" y="48637"/>
                </a:lnTo>
                <a:lnTo>
                  <a:pt x="404500" y="0"/>
                </a:lnTo>
                <a:lnTo>
                  <a:pt x="438631" y="217488"/>
                </a:lnTo>
                <a:lnTo>
                  <a:pt x="79062" y="219868"/>
                </a:lnTo>
                <a:lnTo>
                  <a:pt x="21884" y="119637"/>
                </a:lnTo>
                <a:close/>
              </a:path>
            </a:pathLst>
          </a:custGeom>
          <a:solidFill>
            <a:srgbClr val="670B0A"/>
          </a:solidFill>
          <a:ln>
            <a:solidFill>
              <a:srgbClr val="6B0E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 dirty="0"/>
          </a:p>
        </p:txBody>
      </p:sp>
      <p:sp>
        <p:nvSpPr>
          <p:cNvPr id="10" name="Freeform: Shape 37">
            <a:extLst>
              <a:ext uri="{FF2B5EF4-FFF2-40B4-BE49-F238E27FC236}">
                <a16:creationId xmlns:a16="http://schemas.microsoft.com/office/drawing/2014/main" id="{8545D64C-F87C-8E5C-1D54-8F519B63496F}"/>
              </a:ext>
            </a:extLst>
          </p:cNvPr>
          <p:cNvSpPr/>
          <p:nvPr/>
        </p:nvSpPr>
        <p:spPr>
          <a:xfrm>
            <a:off x="6418381" y="2948950"/>
            <a:ext cx="696660" cy="47896"/>
          </a:xfrm>
          <a:custGeom>
            <a:avLst/>
            <a:gdLst>
              <a:gd name="connsiteX0" fmla="*/ 23812 w 790575"/>
              <a:gd name="connsiteY0" fmla="*/ 52388 h 52388"/>
              <a:gd name="connsiteX1" fmla="*/ 790575 w 790575"/>
              <a:gd name="connsiteY1" fmla="*/ 14288 h 52388"/>
              <a:gd name="connsiteX2" fmla="*/ 762000 w 790575"/>
              <a:gd name="connsiteY2" fmla="*/ 4763 h 52388"/>
              <a:gd name="connsiteX3" fmla="*/ 0 w 790575"/>
              <a:gd name="connsiteY3" fmla="*/ 0 h 52388"/>
              <a:gd name="connsiteX4" fmla="*/ 23812 w 790575"/>
              <a:gd name="connsiteY4" fmla="*/ 52388 h 52388"/>
              <a:gd name="connsiteX0" fmla="*/ 23812 w 785813"/>
              <a:gd name="connsiteY0" fmla="*/ 52388 h 52388"/>
              <a:gd name="connsiteX1" fmla="*/ 785813 w 785813"/>
              <a:gd name="connsiteY1" fmla="*/ 42863 h 52388"/>
              <a:gd name="connsiteX2" fmla="*/ 762000 w 785813"/>
              <a:gd name="connsiteY2" fmla="*/ 4763 h 52388"/>
              <a:gd name="connsiteX3" fmla="*/ 0 w 785813"/>
              <a:gd name="connsiteY3" fmla="*/ 0 h 52388"/>
              <a:gd name="connsiteX4" fmla="*/ 23812 w 785813"/>
              <a:gd name="connsiteY4" fmla="*/ 52388 h 52388"/>
              <a:gd name="connsiteX0" fmla="*/ 23812 w 762000"/>
              <a:gd name="connsiteY0" fmla="*/ 52388 h 52388"/>
              <a:gd name="connsiteX1" fmla="*/ 719138 w 762000"/>
              <a:gd name="connsiteY1" fmla="*/ 42863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28575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42863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33338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26195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38101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2000" h="52388">
                <a:moveTo>
                  <a:pt x="23812" y="52388"/>
                </a:moveTo>
                <a:lnTo>
                  <a:pt x="700088" y="38101"/>
                </a:lnTo>
                <a:lnTo>
                  <a:pt x="762000" y="4763"/>
                </a:lnTo>
                <a:lnTo>
                  <a:pt x="0" y="0"/>
                </a:lnTo>
                <a:lnTo>
                  <a:pt x="23812" y="52388"/>
                </a:lnTo>
                <a:close/>
              </a:path>
            </a:pathLst>
          </a:custGeom>
          <a:solidFill>
            <a:srgbClr val="E9E4DE"/>
          </a:solidFill>
          <a:ln>
            <a:solidFill>
              <a:srgbClr val="E6E1D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/>
          </a:p>
        </p:txBody>
      </p:sp>
      <p:sp>
        <p:nvSpPr>
          <p:cNvPr id="11" name="Freeform: Shape 36">
            <a:extLst>
              <a:ext uri="{FF2B5EF4-FFF2-40B4-BE49-F238E27FC236}">
                <a16:creationId xmlns:a16="http://schemas.microsoft.com/office/drawing/2014/main" id="{C02BA1F4-9614-D834-B11D-B07D402FD05C}"/>
              </a:ext>
            </a:extLst>
          </p:cNvPr>
          <p:cNvSpPr/>
          <p:nvPr/>
        </p:nvSpPr>
        <p:spPr>
          <a:xfrm>
            <a:off x="6500729" y="2987631"/>
            <a:ext cx="803495" cy="201915"/>
          </a:xfrm>
          <a:custGeom>
            <a:avLst/>
            <a:gdLst>
              <a:gd name="connsiteX0" fmla="*/ 9525 w 927100"/>
              <a:gd name="connsiteY0" fmla="*/ 346075 h 390525"/>
              <a:gd name="connsiteX1" fmla="*/ 0 w 927100"/>
              <a:gd name="connsiteY1" fmla="*/ 282575 h 390525"/>
              <a:gd name="connsiteX2" fmla="*/ 879475 w 927100"/>
              <a:gd name="connsiteY2" fmla="*/ 0 h 390525"/>
              <a:gd name="connsiteX3" fmla="*/ 927100 w 927100"/>
              <a:gd name="connsiteY3" fmla="*/ 82550 h 390525"/>
              <a:gd name="connsiteX4" fmla="*/ 57150 w 927100"/>
              <a:gd name="connsiteY4" fmla="*/ 390525 h 390525"/>
              <a:gd name="connsiteX5" fmla="*/ 9525 w 927100"/>
              <a:gd name="connsiteY5" fmla="*/ 346075 h 390525"/>
              <a:gd name="connsiteX0" fmla="*/ 9525 w 879475"/>
              <a:gd name="connsiteY0" fmla="*/ 346075 h 457200"/>
              <a:gd name="connsiteX1" fmla="*/ 0 w 879475"/>
              <a:gd name="connsiteY1" fmla="*/ 282575 h 457200"/>
              <a:gd name="connsiteX2" fmla="*/ 879475 w 879475"/>
              <a:gd name="connsiteY2" fmla="*/ 0 h 457200"/>
              <a:gd name="connsiteX3" fmla="*/ 508000 w 879475"/>
              <a:gd name="connsiteY3" fmla="*/ 457200 h 457200"/>
              <a:gd name="connsiteX4" fmla="*/ 57150 w 879475"/>
              <a:gd name="connsiteY4" fmla="*/ 390525 h 457200"/>
              <a:gd name="connsiteX5" fmla="*/ 9525 w 879475"/>
              <a:gd name="connsiteY5" fmla="*/ 346075 h 457200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57150 w 511175"/>
              <a:gd name="connsiteY4" fmla="*/ 107950 h 174625"/>
              <a:gd name="connsiteX5" fmla="*/ 9525 w 511175"/>
              <a:gd name="connsiteY5" fmla="*/ 63500 h 174625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69850 w 511175"/>
              <a:gd name="connsiteY4" fmla="*/ 88900 h 174625"/>
              <a:gd name="connsiteX5" fmla="*/ 9525 w 511175"/>
              <a:gd name="connsiteY5" fmla="*/ 63500 h 174625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88900 w 511175"/>
              <a:gd name="connsiteY4" fmla="*/ 76200 h 174625"/>
              <a:gd name="connsiteX5" fmla="*/ 9525 w 511175"/>
              <a:gd name="connsiteY5" fmla="*/ 63500 h 174625"/>
              <a:gd name="connsiteX0" fmla="*/ 9525 w 523875"/>
              <a:gd name="connsiteY0" fmla="*/ 63500 h 174625"/>
              <a:gd name="connsiteX1" fmla="*/ 0 w 523875"/>
              <a:gd name="connsiteY1" fmla="*/ 0 h 174625"/>
              <a:gd name="connsiteX2" fmla="*/ 523875 w 523875"/>
              <a:gd name="connsiteY2" fmla="*/ 50800 h 174625"/>
              <a:gd name="connsiteX3" fmla="*/ 508000 w 523875"/>
              <a:gd name="connsiteY3" fmla="*/ 174625 h 174625"/>
              <a:gd name="connsiteX4" fmla="*/ 88900 w 523875"/>
              <a:gd name="connsiteY4" fmla="*/ 76200 h 174625"/>
              <a:gd name="connsiteX5" fmla="*/ 9525 w 523875"/>
              <a:gd name="connsiteY5" fmla="*/ 63500 h 174625"/>
              <a:gd name="connsiteX0" fmla="*/ 0 w 514350"/>
              <a:gd name="connsiteY0" fmla="*/ 85725 h 196850"/>
              <a:gd name="connsiteX1" fmla="*/ 41275 w 514350"/>
              <a:gd name="connsiteY1" fmla="*/ 0 h 196850"/>
              <a:gd name="connsiteX2" fmla="*/ 514350 w 514350"/>
              <a:gd name="connsiteY2" fmla="*/ 73025 h 196850"/>
              <a:gd name="connsiteX3" fmla="*/ 498475 w 514350"/>
              <a:gd name="connsiteY3" fmla="*/ 196850 h 196850"/>
              <a:gd name="connsiteX4" fmla="*/ 79375 w 514350"/>
              <a:gd name="connsiteY4" fmla="*/ 98425 h 196850"/>
              <a:gd name="connsiteX5" fmla="*/ 0 w 514350"/>
              <a:gd name="connsiteY5" fmla="*/ 85725 h 196850"/>
              <a:gd name="connsiteX0" fmla="*/ 0 w 514350"/>
              <a:gd name="connsiteY0" fmla="*/ 85725 h 196850"/>
              <a:gd name="connsiteX1" fmla="*/ 41275 w 514350"/>
              <a:gd name="connsiteY1" fmla="*/ 0 h 196850"/>
              <a:gd name="connsiteX2" fmla="*/ 514350 w 514350"/>
              <a:gd name="connsiteY2" fmla="*/ 73025 h 196850"/>
              <a:gd name="connsiteX3" fmla="*/ 498475 w 514350"/>
              <a:gd name="connsiteY3" fmla="*/ 196850 h 196850"/>
              <a:gd name="connsiteX4" fmla="*/ 107950 w 514350"/>
              <a:gd name="connsiteY4" fmla="*/ 141287 h 196850"/>
              <a:gd name="connsiteX5" fmla="*/ 0 w 514350"/>
              <a:gd name="connsiteY5" fmla="*/ 85725 h 196850"/>
              <a:gd name="connsiteX0" fmla="*/ 0 w 514350"/>
              <a:gd name="connsiteY0" fmla="*/ 85725 h 277018"/>
              <a:gd name="connsiteX1" fmla="*/ 41275 w 514350"/>
              <a:gd name="connsiteY1" fmla="*/ 0 h 277018"/>
              <a:gd name="connsiteX2" fmla="*/ 514350 w 514350"/>
              <a:gd name="connsiteY2" fmla="*/ 73025 h 277018"/>
              <a:gd name="connsiteX3" fmla="*/ 498475 w 514350"/>
              <a:gd name="connsiteY3" fmla="*/ 196850 h 277018"/>
              <a:gd name="connsiteX4" fmla="*/ 179387 w 514350"/>
              <a:gd name="connsiteY4" fmla="*/ 277018 h 277018"/>
              <a:gd name="connsiteX5" fmla="*/ 0 w 514350"/>
              <a:gd name="connsiteY5" fmla="*/ 85725 h 277018"/>
              <a:gd name="connsiteX0" fmla="*/ 0 w 548481"/>
              <a:gd name="connsiteY0" fmla="*/ 85725 h 277018"/>
              <a:gd name="connsiteX1" fmla="*/ 41275 w 548481"/>
              <a:gd name="connsiteY1" fmla="*/ 0 h 277018"/>
              <a:gd name="connsiteX2" fmla="*/ 514350 w 548481"/>
              <a:gd name="connsiteY2" fmla="*/ 73025 h 277018"/>
              <a:gd name="connsiteX3" fmla="*/ 548481 w 548481"/>
              <a:gd name="connsiteY3" fmla="*/ 258763 h 277018"/>
              <a:gd name="connsiteX4" fmla="*/ 179387 w 548481"/>
              <a:gd name="connsiteY4" fmla="*/ 277018 h 277018"/>
              <a:gd name="connsiteX5" fmla="*/ 0 w 548481"/>
              <a:gd name="connsiteY5" fmla="*/ 85725 h 277018"/>
              <a:gd name="connsiteX0" fmla="*/ 11113 w 507206"/>
              <a:gd name="connsiteY0" fmla="*/ 226218 h 277018"/>
              <a:gd name="connsiteX1" fmla="*/ 0 w 507206"/>
              <a:gd name="connsiteY1" fmla="*/ 0 h 277018"/>
              <a:gd name="connsiteX2" fmla="*/ 473075 w 507206"/>
              <a:gd name="connsiteY2" fmla="*/ 73025 h 277018"/>
              <a:gd name="connsiteX3" fmla="*/ 507206 w 507206"/>
              <a:gd name="connsiteY3" fmla="*/ 258763 h 277018"/>
              <a:gd name="connsiteX4" fmla="*/ 138112 w 507206"/>
              <a:gd name="connsiteY4" fmla="*/ 277018 h 277018"/>
              <a:gd name="connsiteX5" fmla="*/ 11113 w 507206"/>
              <a:gd name="connsiteY5" fmla="*/ 226218 h 277018"/>
              <a:gd name="connsiteX0" fmla="*/ 13495 w 509588"/>
              <a:gd name="connsiteY0" fmla="*/ 153193 h 203993"/>
              <a:gd name="connsiteX1" fmla="*/ 0 w 509588"/>
              <a:gd name="connsiteY1" fmla="*/ 31750 h 203993"/>
              <a:gd name="connsiteX2" fmla="*/ 475457 w 509588"/>
              <a:gd name="connsiteY2" fmla="*/ 0 h 203993"/>
              <a:gd name="connsiteX3" fmla="*/ 509588 w 509588"/>
              <a:gd name="connsiteY3" fmla="*/ 185738 h 203993"/>
              <a:gd name="connsiteX4" fmla="*/ 140494 w 509588"/>
              <a:gd name="connsiteY4" fmla="*/ 203993 h 203993"/>
              <a:gd name="connsiteX5" fmla="*/ 13495 w 509588"/>
              <a:gd name="connsiteY5" fmla="*/ 153193 h 203993"/>
              <a:gd name="connsiteX0" fmla="*/ 13495 w 509588"/>
              <a:gd name="connsiteY0" fmla="*/ 153193 h 203993"/>
              <a:gd name="connsiteX1" fmla="*/ 0 w 509588"/>
              <a:gd name="connsiteY1" fmla="*/ 15081 h 203993"/>
              <a:gd name="connsiteX2" fmla="*/ 475457 w 509588"/>
              <a:gd name="connsiteY2" fmla="*/ 0 h 203993"/>
              <a:gd name="connsiteX3" fmla="*/ 509588 w 509588"/>
              <a:gd name="connsiteY3" fmla="*/ 185738 h 203993"/>
              <a:gd name="connsiteX4" fmla="*/ 140494 w 509588"/>
              <a:gd name="connsiteY4" fmla="*/ 203993 h 203993"/>
              <a:gd name="connsiteX5" fmla="*/ 13495 w 509588"/>
              <a:gd name="connsiteY5" fmla="*/ 153193 h 203993"/>
              <a:gd name="connsiteX0" fmla="*/ 13495 w 509588"/>
              <a:gd name="connsiteY0" fmla="*/ 153193 h 248443"/>
              <a:gd name="connsiteX1" fmla="*/ 0 w 509588"/>
              <a:gd name="connsiteY1" fmla="*/ 15081 h 248443"/>
              <a:gd name="connsiteX2" fmla="*/ 475457 w 509588"/>
              <a:gd name="connsiteY2" fmla="*/ 0 h 248443"/>
              <a:gd name="connsiteX3" fmla="*/ 509588 w 509588"/>
              <a:gd name="connsiteY3" fmla="*/ 185738 h 248443"/>
              <a:gd name="connsiteX4" fmla="*/ 140494 w 509588"/>
              <a:gd name="connsiteY4" fmla="*/ 248443 h 248443"/>
              <a:gd name="connsiteX5" fmla="*/ 13495 w 509588"/>
              <a:gd name="connsiteY5" fmla="*/ 153193 h 248443"/>
              <a:gd name="connsiteX0" fmla="*/ 13495 w 547688"/>
              <a:gd name="connsiteY0" fmla="*/ 153193 h 248443"/>
              <a:gd name="connsiteX1" fmla="*/ 0 w 547688"/>
              <a:gd name="connsiteY1" fmla="*/ 15081 h 248443"/>
              <a:gd name="connsiteX2" fmla="*/ 475457 w 547688"/>
              <a:gd name="connsiteY2" fmla="*/ 0 h 248443"/>
              <a:gd name="connsiteX3" fmla="*/ 547688 w 547688"/>
              <a:gd name="connsiteY3" fmla="*/ 217488 h 248443"/>
              <a:gd name="connsiteX4" fmla="*/ 140494 w 547688"/>
              <a:gd name="connsiteY4" fmla="*/ 248443 h 248443"/>
              <a:gd name="connsiteX5" fmla="*/ 13495 w 547688"/>
              <a:gd name="connsiteY5" fmla="*/ 153193 h 248443"/>
              <a:gd name="connsiteX0" fmla="*/ 13495 w 547688"/>
              <a:gd name="connsiteY0" fmla="*/ 153193 h 248443"/>
              <a:gd name="connsiteX1" fmla="*/ 0 w 547688"/>
              <a:gd name="connsiteY1" fmla="*/ 15081 h 248443"/>
              <a:gd name="connsiteX2" fmla="*/ 513557 w 547688"/>
              <a:gd name="connsiteY2" fmla="*/ 0 h 248443"/>
              <a:gd name="connsiteX3" fmla="*/ 547688 w 547688"/>
              <a:gd name="connsiteY3" fmla="*/ 217488 h 248443"/>
              <a:gd name="connsiteX4" fmla="*/ 140494 w 547688"/>
              <a:gd name="connsiteY4" fmla="*/ 248443 h 248443"/>
              <a:gd name="connsiteX5" fmla="*/ 13495 w 547688"/>
              <a:gd name="connsiteY5" fmla="*/ 153193 h 248443"/>
              <a:gd name="connsiteX0" fmla="*/ 13495 w 547688"/>
              <a:gd name="connsiteY0" fmla="*/ 196859 h 292109"/>
              <a:gd name="connsiteX1" fmla="*/ 0 w 547688"/>
              <a:gd name="connsiteY1" fmla="*/ 58747 h 292109"/>
              <a:gd name="connsiteX2" fmla="*/ 530471 w 547688"/>
              <a:gd name="connsiteY2" fmla="*/ 0 h 292109"/>
              <a:gd name="connsiteX3" fmla="*/ 547688 w 547688"/>
              <a:gd name="connsiteY3" fmla="*/ 261154 h 292109"/>
              <a:gd name="connsiteX4" fmla="*/ 140494 w 547688"/>
              <a:gd name="connsiteY4" fmla="*/ 292109 h 292109"/>
              <a:gd name="connsiteX5" fmla="*/ 13495 w 547688"/>
              <a:gd name="connsiteY5" fmla="*/ 196859 h 292109"/>
              <a:gd name="connsiteX0" fmla="*/ 47323 w 581516"/>
              <a:gd name="connsiteY0" fmla="*/ 196859 h 292109"/>
              <a:gd name="connsiteX1" fmla="*/ 0 w 581516"/>
              <a:gd name="connsiteY1" fmla="*/ 58748 h 292109"/>
              <a:gd name="connsiteX2" fmla="*/ 564299 w 581516"/>
              <a:gd name="connsiteY2" fmla="*/ 0 h 292109"/>
              <a:gd name="connsiteX3" fmla="*/ 581516 w 581516"/>
              <a:gd name="connsiteY3" fmla="*/ 261154 h 292109"/>
              <a:gd name="connsiteX4" fmla="*/ 174322 w 581516"/>
              <a:gd name="connsiteY4" fmla="*/ 292109 h 292109"/>
              <a:gd name="connsiteX5" fmla="*/ 47323 w 581516"/>
              <a:gd name="connsiteY5" fmla="*/ 196859 h 292109"/>
              <a:gd name="connsiteX0" fmla="*/ 0 w 590573"/>
              <a:gd name="connsiteY0" fmla="*/ 251441 h 292109"/>
              <a:gd name="connsiteX1" fmla="*/ 9057 w 590573"/>
              <a:gd name="connsiteY1" fmla="*/ 58748 h 292109"/>
              <a:gd name="connsiteX2" fmla="*/ 573356 w 590573"/>
              <a:gd name="connsiteY2" fmla="*/ 0 h 292109"/>
              <a:gd name="connsiteX3" fmla="*/ 590573 w 590573"/>
              <a:gd name="connsiteY3" fmla="*/ 261154 h 292109"/>
              <a:gd name="connsiteX4" fmla="*/ 183379 w 590573"/>
              <a:gd name="connsiteY4" fmla="*/ 292109 h 292109"/>
              <a:gd name="connsiteX5" fmla="*/ 0 w 590573"/>
              <a:gd name="connsiteY5" fmla="*/ 251441 h 292109"/>
              <a:gd name="connsiteX0" fmla="*/ 0 w 590573"/>
              <a:gd name="connsiteY0" fmla="*/ 207775 h 248443"/>
              <a:gd name="connsiteX1" fmla="*/ 9057 w 590573"/>
              <a:gd name="connsiteY1" fmla="*/ 15082 h 248443"/>
              <a:gd name="connsiteX2" fmla="*/ 562080 w 590573"/>
              <a:gd name="connsiteY2" fmla="*/ 0 h 248443"/>
              <a:gd name="connsiteX3" fmla="*/ 590573 w 590573"/>
              <a:gd name="connsiteY3" fmla="*/ 217488 h 248443"/>
              <a:gd name="connsiteX4" fmla="*/ 183379 w 590573"/>
              <a:gd name="connsiteY4" fmla="*/ 248443 h 248443"/>
              <a:gd name="connsiteX5" fmla="*/ 0 w 590573"/>
              <a:gd name="connsiteY5" fmla="*/ 207775 h 248443"/>
              <a:gd name="connsiteX0" fmla="*/ 0 w 590573"/>
              <a:gd name="connsiteY0" fmla="*/ 240524 h 281192"/>
              <a:gd name="connsiteX1" fmla="*/ 9057 w 590573"/>
              <a:gd name="connsiteY1" fmla="*/ 47831 h 281192"/>
              <a:gd name="connsiteX2" fmla="*/ 556442 w 590573"/>
              <a:gd name="connsiteY2" fmla="*/ 0 h 281192"/>
              <a:gd name="connsiteX3" fmla="*/ 590573 w 590573"/>
              <a:gd name="connsiteY3" fmla="*/ 250237 h 281192"/>
              <a:gd name="connsiteX4" fmla="*/ 183379 w 590573"/>
              <a:gd name="connsiteY4" fmla="*/ 281192 h 281192"/>
              <a:gd name="connsiteX5" fmla="*/ 0 w 590573"/>
              <a:gd name="connsiteY5" fmla="*/ 240524 h 281192"/>
              <a:gd name="connsiteX0" fmla="*/ 0 w 590573"/>
              <a:gd name="connsiteY0" fmla="*/ 240524 h 281192"/>
              <a:gd name="connsiteX1" fmla="*/ 9057 w 590573"/>
              <a:gd name="connsiteY1" fmla="*/ 47831 h 281192"/>
              <a:gd name="connsiteX2" fmla="*/ 573356 w 590573"/>
              <a:gd name="connsiteY2" fmla="*/ 0 h 281192"/>
              <a:gd name="connsiteX3" fmla="*/ 590573 w 590573"/>
              <a:gd name="connsiteY3" fmla="*/ 250237 h 281192"/>
              <a:gd name="connsiteX4" fmla="*/ 183379 w 590573"/>
              <a:gd name="connsiteY4" fmla="*/ 281192 h 281192"/>
              <a:gd name="connsiteX5" fmla="*/ 0 w 590573"/>
              <a:gd name="connsiteY5" fmla="*/ 240524 h 281192"/>
              <a:gd name="connsiteX0" fmla="*/ 2219 w 592792"/>
              <a:gd name="connsiteY0" fmla="*/ 240524 h 281192"/>
              <a:gd name="connsiteX1" fmla="*/ 0 w 592792"/>
              <a:gd name="connsiteY1" fmla="*/ 4165 h 281192"/>
              <a:gd name="connsiteX2" fmla="*/ 575575 w 592792"/>
              <a:gd name="connsiteY2" fmla="*/ 0 h 281192"/>
              <a:gd name="connsiteX3" fmla="*/ 592792 w 592792"/>
              <a:gd name="connsiteY3" fmla="*/ 250237 h 281192"/>
              <a:gd name="connsiteX4" fmla="*/ 185598 w 592792"/>
              <a:gd name="connsiteY4" fmla="*/ 281192 h 281192"/>
              <a:gd name="connsiteX5" fmla="*/ 2219 w 592792"/>
              <a:gd name="connsiteY5" fmla="*/ 240524 h 281192"/>
              <a:gd name="connsiteX0" fmla="*/ 2219 w 592792"/>
              <a:gd name="connsiteY0" fmla="*/ 240524 h 281192"/>
              <a:gd name="connsiteX1" fmla="*/ 0 w 592792"/>
              <a:gd name="connsiteY1" fmla="*/ 4165 h 281192"/>
              <a:gd name="connsiteX2" fmla="*/ 575575 w 592792"/>
              <a:gd name="connsiteY2" fmla="*/ 0 h 281192"/>
              <a:gd name="connsiteX3" fmla="*/ 592792 w 592792"/>
              <a:gd name="connsiteY3" fmla="*/ 250237 h 281192"/>
              <a:gd name="connsiteX4" fmla="*/ 185598 w 592792"/>
              <a:gd name="connsiteY4" fmla="*/ 281192 h 281192"/>
              <a:gd name="connsiteX5" fmla="*/ 2219 w 592792"/>
              <a:gd name="connsiteY5" fmla="*/ 240524 h 281192"/>
              <a:gd name="connsiteX0" fmla="*/ 77 w 590650"/>
              <a:gd name="connsiteY0" fmla="*/ 240524 h 281192"/>
              <a:gd name="connsiteX1" fmla="*/ 3496 w 590650"/>
              <a:gd name="connsiteY1" fmla="*/ 36915 h 281192"/>
              <a:gd name="connsiteX2" fmla="*/ 573433 w 590650"/>
              <a:gd name="connsiteY2" fmla="*/ 0 h 281192"/>
              <a:gd name="connsiteX3" fmla="*/ 590650 w 590650"/>
              <a:gd name="connsiteY3" fmla="*/ 250237 h 281192"/>
              <a:gd name="connsiteX4" fmla="*/ 183456 w 590650"/>
              <a:gd name="connsiteY4" fmla="*/ 281192 h 281192"/>
              <a:gd name="connsiteX5" fmla="*/ 77 w 590650"/>
              <a:gd name="connsiteY5" fmla="*/ 240524 h 281192"/>
              <a:gd name="connsiteX0" fmla="*/ 48 w 590621"/>
              <a:gd name="connsiteY0" fmla="*/ 240793 h 281461"/>
              <a:gd name="connsiteX1" fmla="*/ 6668 w 590621"/>
              <a:gd name="connsiteY1" fmla="*/ 0 h 281461"/>
              <a:gd name="connsiteX2" fmla="*/ 573404 w 590621"/>
              <a:gd name="connsiteY2" fmla="*/ 269 h 281461"/>
              <a:gd name="connsiteX3" fmla="*/ 590621 w 590621"/>
              <a:gd name="connsiteY3" fmla="*/ 250506 h 281461"/>
              <a:gd name="connsiteX4" fmla="*/ 183427 w 590621"/>
              <a:gd name="connsiteY4" fmla="*/ 281461 h 281461"/>
              <a:gd name="connsiteX5" fmla="*/ 48 w 590621"/>
              <a:gd name="connsiteY5" fmla="*/ 240793 h 281461"/>
              <a:gd name="connsiteX0" fmla="*/ 48 w 590621"/>
              <a:gd name="connsiteY0" fmla="*/ 259116 h 299784"/>
              <a:gd name="connsiteX1" fmla="*/ 6668 w 590621"/>
              <a:gd name="connsiteY1" fmla="*/ 18323 h 299784"/>
              <a:gd name="connsiteX2" fmla="*/ 554200 w 590621"/>
              <a:gd name="connsiteY2" fmla="*/ 0 h 299784"/>
              <a:gd name="connsiteX3" fmla="*/ 590621 w 590621"/>
              <a:gd name="connsiteY3" fmla="*/ 268829 h 299784"/>
              <a:gd name="connsiteX4" fmla="*/ 183427 w 590621"/>
              <a:gd name="connsiteY4" fmla="*/ 299784 h 299784"/>
              <a:gd name="connsiteX5" fmla="*/ 48 w 590621"/>
              <a:gd name="connsiteY5" fmla="*/ 259116 h 299784"/>
              <a:gd name="connsiteX0" fmla="*/ 48 w 590621"/>
              <a:gd name="connsiteY0" fmla="*/ 259116 h 299784"/>
              <a:gd name="connsiteX1" fmla="*/ 6668 w 590621"/>
              <a:gd name="connsiteY1" fmla="*/ 30718 h 299784"/>
              <a:gd name="connsiteX2" fmla="*/ 554200 w 590621"/>
              <a:gd name="connsiteY2" fmla="*/ 0 h 299784"/>
              <a:gd name="connsiteX3" fmla="*/ 590621 w 590621"/>
              <a:gd name="connsiteY3" fmla="*/ 268829 h 299784"/>
              <a:gd name="connsiteX4" fmla="*/ 183427 w 590621"/>
              <a:gd name="connsiteY4" fmla="*/ 299784 h 299784"/>
              <a:gd name="connsiteX5" fmla="*/ 48 w 590621"/>
              <a:gd name="connsiteY5" fmla="*/ 259116 h 299784"/>
              <a:gd name="connsiteX0" fmla="*/ 48 w 590621"/>
              <a:gd name="connsiteY0" fmla="*/ 271511 h 312179"/>
              <a:gd name="connsiteX1" fmla="*/ 6668 w 590621"/>
              <a:gd name="connsiteY1" fmla="*/ 43113 h 312179"/>
              <a:gd name="connsiteX2" fmla="*/ 573404 w 590621"/>
              <a:gd name="connsiteY2" fmla="*/ 0 h 312179"/>
              <a:gd name="connsiteX3" fmla="*/ 590621 w 590621"/>
              <a:gd name="connsiteY3" fmla="*/ 281224 h 312179"/>
              <a:gd name="connsiteX4" fmla="*/ 183427 w 590621"/>
              <a:gd name="connsiteY4" fmla="*/ 312179 h 312179"/>
              <a:gd name="connsiteX5" fmla="*/ 48 w 590621"/>
              <a:gd name="connsiteY5" fmla="*/ 271511 h 312179"/>
              <a:gd name="connsiteX0" fmla="*/ 48 w 590621"/>
              <a:gd name="connsiteY0" fmla="*/ 271511 h 287390"/>
              <a:gd name="connsiteX1" fmla="*/ 6668 w 590621"/>
              <a:gd name="connsiteY1" fmla="*/ 43113 h 287390"/>
              <a:gd name="connsiteX2" fmla="*/ 573404 w 590621"/>
              <a:gd name="connsiteY2" fmla="*/ 0 h 287390"/>
              <a:gd name="connsiteX3" fmla="*/ 590621 w 590621"/>
              <a:gd name="connsiteY3" fmla="*/ 281224 h 287390"/>
              <a:gd name="connsiteX4" fmla="*/ 183427 w 590621"/>
              <a:gd name="connsiteY4" fmla="*/ 287390 h 287390"/>
              <a:gd name="connsiteX5" fmla="*/ 48 w 590621"/>
              <a:gd name="connsiteY5" fmla="*/ 271511 h 287390"/>
              <a:gd name="connsiteX0" fmla="*/ 76 w 590649"/>
              <a:gd name="connsiteY0" fmla="*/ 271511 h 287390"/>
              <a:gd name="connsiteX1" fmla="*/ 3496 w 590649"/>
              <a:gd name="connsiteY1" fmla="*/ 30718 h 287390"/>
              <a:gd name="connsiteX2" fmla="*/ 573432 w 590649"/>
              <a:gd name="connsiteY2" fmla="*/ 0 h 287390"/>
              <a:gd name="connsiteX3" fmla="*/ 590649 w 590649"/>
              <a:gd name="connsiteY3" fmla="*/ 281224 h 287390"/>
              <a:gd name="connsiteX4" fmla="*/ 183455 w 590649"/>
              <a:gd name="connsiteY4" fmla="*/ 287390 h 287390"/>
              <a:gd name="connsiteX5" fmla="*/ 76 w 590649"/>
              <a:gd name="connsiteY5" fmla="*/ 271511 h 28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0649" h="287390">
                <a:moveTo>
                  <a:pt x="76" y="271511"/>
                </a:moveTo>
                <a:cubicBezTo>
                  <a:pt x="-664" y="192725"/>
                  <a:pt x="4236" y="142254"/>
                  <a:pt x="3496" y="30718"/>
                </a:cubicBezTo>
                <a:lnTo>
                  <a:pt x="573432" y="0"/>
                </a:lnTo>
                <a:lnTo>
                  <a:pt x="590649" y="281224"/>
                </a:lnTo>
                <a:lnTo>
                  <a:pt x="183455" y="287390"/>
                </a:lnTo>
                <a:lnTo>
                  <a:pt x="76" y="271511"/>
                </a:lnTo>
                <a:close/>
              </a:path>
            </a:pathLst>
          </a:custGeom>
          <a:solidFill>
            <a:srgbClr val="0B0909"/>
          </a:solidFill>
          <a:ln>
            <a:solidFill>
              <a:srgbClr val="110E0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 dirty="0"/>
          </a:p>
        </p:txBody>
      </p:sp>
      <p:sp>
        <p:nvSpPr>
          <p:cNvPr id="12" name="Freeform: Shape 38">
            <a:extLst>
              <a:ext uri="{FF2B5EF4-FFF2-40B4-BE49-F238E27FC236}">
                <a16:creationId xmlns:a16="http://schemas.microsoft.com/office/drawing/2014/main" id="{A7207D8B-29A2-0CB9-7FCA-03A50914FB72}"/>
              </a:ext>
            </a:extLst>
          </p:cNvPr>
          <p:cNvSpPr/>
          <p:nvPr/>
        </p:nvSpPr>
        <p:spPr>
          <a:xfrm>
            <a:off x="6466899" y="17555"/>
            <a:ext cx="696660" cy="47896"/>
          </a:xfrm>
          <a:custGeom>
            <a:avLst/>
            <a:gdLst>
              <a:gd name="connsiteX0" fmla="*/ 23812 w 790575"/>
              <a:gd name="connsiteY0" fmla="*/ 52388 h 52388"/>
              <a:gd name="connsiteX1" fmla="*/ 790575 w 790575"/>
              <a:gd name="connsiteY1" fmla="*/ 14288 h 52388"/>
              <a:gd name="connsiteX2" fmla="*/ 762000 w 790575"/>
              <a:gd name="connsiteY2" fmla="*/ 4763 h 52388"/>
              <a:gd name="connsiteX3" fmla="*/ 0 w 790575"/>
              <a:gd name="connsiteY3" fmla="*/ 0 h 52388"/>
              <a:gd name="connsiteX4" fmla="*/ 23812 w 790575"/>
              <a:gd name="connsiteY4" fmla="*/ 52388 h 52388"/>
              <a:gd name="connsiteX0" fmla="*/ 23812 w 785813"/>
              <a:gd name="connsiteY0" fmla="*/ 52388 h 52388"/>
              <a:gd name="connsiteX1" fmla="*/ 785813 w 785813"/>
              <a:gd name="connsiteY1" fmla="*/ 42863 h 52388"/>
              <a:gd name="connsiteX2" fmla="*/ 762000 w 785813"/>
              <a:gd name="connsiteY2" fmla="*/ 4763 h 52388"/>
              <a:gd name="connsiteX3" fmla="*/ 0 w 785813"/>
              <a:gd name="connsiteY3" fmla="*/ 0 h 52388"/>
              <a:gd name="connsiteX4" fmla="*/ 23812 w 785813"/>
              <a:gd name="connsiteY4" fmla="*/ 52388 h 52388"/>
              <a:gd name="connsiteX0" fmla="*/ 23812 w 762000"/>
              <a:gd name="connsiteY0" fmla="*/ 52388 h 52388"/>
              <a:gd name="connsiteX1" fmla="*/ 719138 w 762000"/>
              <a:gd name="connsiteY1" fmla="*/ 42863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28575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42863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33338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26195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  <a:gd name="connsiteX0" fmla="*/ 23812 w 762000"/>
              <a:gd name="connsiteY0" fmla="*/ 52388 h 52388"/>
              <a:gd name="connsiteX1" fmla="*/ 700088 w 762000"/>
              <a:gd name="connsiteY1" fmla="*/ 38101 h 52388"/>
              <a:gd name="connsiteX2" fmla="*/ 762000 w 762000"/>
              <a:gd name="connsiteY2" fmla="*/ 4763 h 52388"/>
              <a:gd name="connsiteX3" fmla="*/ 0 w 762000"/>
              <a:gd name="connsiteY3" fmla="*/ 0 h 52388"/>
              <a:gd name="connsiteX4" fmla="*/ 23812 w 762000"/>
              <a:gd name="connsiteY4" fmla="*/ 52388 h 5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2000" h="52388">
                <a:moveTo>
                  <a:pt x="23812" y="52388"/>
                </a:moveTo>
                <a:lnTo>
                  <a:pt x="700088" y="38101"/>
                </a:lnTo>
                <a:lnTo>
                  <a:pt x="762000" y="4763"/>
                </a:lnTo>
                <a:lnTo>
                  <a:pt x="0" y="0"/>
                </a:lnTo>
                <a:lnTo>
                  <a:pt x="23812" y="52388"/>
                </a:lnTo>
                <a:close/>
              </a:path>
            </a:pathLst>
          </a:custGeom>
          <a:solidFill>
            <a:srgbClr val="E9E4DE"/>
          </a:solidFill>
          <a:ln>
            <a:solidFill>
              <a:srgbClr val="E6E1D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161D209-BE87-0A1E-0A98-56F99A92BE47}"/>
              </a:ext>
            </a:extLst>
          </p:cNvPr>
          <p:cNvSpPr/>
          <p:nvPr/>
        </p:nvSpPr>
        <p:spPr>
          <a:xfrm>
            <a:off x="6500833" y="42441"/>
            <a:ext cx="803391" cy="197560"/>
          </a:xfrm>
          <a:custGeom>
            <a:avLst/>
            <a:gdLst>
              <a:gd name="connsiteX0" fmla="*/ 9525 w 927100"/>
              <a:gd name="connsiteY0" fmla="*/ 346075 h 390525"/>
              <a:gd name="connsiteX1" fmla="*/ 0 w 927100"/>
              <a:gd name="connsiteY1" fmla="*/ 282575 h 390525"/>
              <a:gd name="connsiteX2" fmla="*/ 879475 w 927100"/>
              <a:gd name="connsiteY2" fmla="*/ 0 h 390525"/>
              <a:gd name="connsiteX3" fmla="*/ 927100 w 927100"/>
              <a:gd name="connsiteY3" fmla="*/ 82550 h 390525"/>
              <a:gd name="connsiteX4" fmla="*/ 57150 w 927100"/>
              <a:gd name="connsiteY4" fmla="*/ 390525 h 390525"/>
              <a:gd name="connsiteX5" fmla="*/ 9525 w 927100"/>
              <a:gd name="connsiteY5" fmla="*/ 346075 h 390525"/>
              <a:gd name="connsiteX0" fmla="*/ 9525 w 879475"/>
              <a:gd name="connsiteY0" fmla="*/ 346075 h 457200"/>
              <a:gd name="connsiteX1" fmla="*/ 0 w 879475"/>
              <a:gd name="connsiteY1" fmla="*/ 282575 h 457200"/>
              <a:gd name="connsiteX2" fmla="*/ 879475 w 879475"/>
              <a:gd name="connsiteY2" fmla="*/ 0 h 457200"/>
              <a:gd name="connsiteX3" fmla="*/ 508000 w 879475"/>
              <a:gd name="connsiteY3" fmla="*/ 457200 h 457200"/>
              <a:gd name="connsiteX4" fmla="*/ 57150 w 879475"/>
              <a:gd name="connsiteY4" fmla="*/ 390525 h 457200"/>
              <a:gd name="connsiteX5" fmla="*/ 9525 w 879475"/>
              <a:gd name="connsiteY5" fmla="*/ 346075 h 457200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57150 w 511175"/>
              <a:gd name="connsiteY4" fmla="*/ 107950 h 174625"/>
              <a:gd name="connsiteX5" fmla="*/ 9525 w 511175"/>
              <a:gd name="connsiteY5" fmla="*/ 63500 h 174625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69850 w 511175"/>
              <a:gd name="connsiteY4" fmla="*/ 88900 h 174625"/>
              <a:gd name="connsiteX5" fmla="*/ 9525 w 511175"/>
              <a:gd name="connsiteY5" fmla="*/ 63500 h 174625"/>
              <a:gd name="connsiteX0" fmla="*/ 9525 w 511175"/>
              <a:gd name="connsiteY0" fmla="*/ 63500 h 174625"/>
              <a:gd name="connsiteX1" fmla="*/ 0 w 511175"/>
              <a:gd name="connsiteY1" fmla="*/ 0 h 174625"/>
              <a:gd name="connsiteX2" fmla="*/ 511175 w 511175"/>
              <a:gd name="connsiteY2" fmla="*/ 85725 h 174625"/>
              <a:gd name="connsiteX3" fmla="*/ 508000 w 511175"/>
              <a:gd name="connsiteY3" fmla="*/ 174625 h 174625"/>
              <a:gd name="connsiteX4" fmla="*/ 88900 w 511175"/>
              <a:gd name="connsiteY4" fmla="*/ 76200 h 174625"/>
              <a:gd name="connsiteX5" fmla="*/ 9525 w 511175"/>
              <a:gd name="connsiteY5" fmla="*/ 63500 h 174625"/>
              <a:gd name="connsiteX0" fmla="*/ 9525 w 523875"/>
              <a:gd name="connsiteY0" fmla="*/ 63500 h 174625"/>
              <a:gd name="connsiteX1" fmla="*/ 0 w 523875"/>
              <a:gd name="connsiteY1" fmla="*/ 0 h 174625"/>
              <a:gd name="connsiteX2" fmla="*/ 523875 w 523875"/>
              <a:gd name="connsiteY2" fmla="*/ 50800 h 174625"/>
              <a:gd name="connsiteX3" fmla="*/ 508000 w 523875"/>
              <a:gd name="connsiteY3" fmla="*/ 174625 h 174625"/>
              <a:gd name="connsiteX4" fmla="*/ 88900 w 523875"/>
              <a:gd name="connsiteY4" fmla="*/ 76200 h 174625"/>
              <a:gd name="connsiteX5" fmla="*/ 9525 w 523875"/>
              <a:gd name="connsiteY5" fmla="*/ 63500 h 174625"/>
              <a:gd name="connsiteX0" fmla="*/ 0 w 514350"/>
              <a:gd name="connsiteY0" fmla="*/ 85725 h 196850"/>
              <a:gd name="connsiteX1" fmla="*/ 41275 w 514350"/>
              <a:gd name="connsiteY1" fmla="*/ 0 h 196850"/>
              <a:gd name="connsiteX2" fmla="*/ 514350 w 514350"/>
              <a:gd name="connsiteY2" fmla="*/ 73025 h 196850"/>
              <a:gd name="connsiteX3" fmla="*/ 498475 w 514350"/>
              <a:gd name="connsiteY3" fmla="*/ 196850 h 196850"/>
              <a:gd name="connsiteX4" fmla="*/ 79375 w 514350"/>
              <a:gd name="connsiteY4" fmla="*/ 98425 h 196850"/>
              <a:gd name="connsiteX5" fmla="*/ 0 w 514350"/>
              <a:gd name="connsiteY5" fmla="*/ 85725 h 196850"/>
              <a:gd name="connsiteX0" fmla="*/ 0 w 514350"/>
              <a:gd name="connsiteY0" fmla="*/ 85725 h 196850"/>
              <a:gd name="connsiteX1" fmla="*/ 41275 w 514350"/>
              <a:gd name="connsiteY1" fmla="*/ 0 h 196850"/>
              <a:gd name="connsiteX2" fmla="*/ 514350 w 514350"/>
              <a:gd name="connsiteY2" fmla="*/ 73025 h 196850"/>
              <a:gd name="connsiteX3" fmla="*/ 498475 w 514350"/>
              <a:gd name="connsiteY3" fmla="*/ 196850 h 196850"/>
              <a:gd name="connsiteX4" fmla="*/ 107950 w 514350"/>
              <a:gd name="connsiteY4" fmla="*/ 141287 h 196850"/>
              <a:gd name="connsiteX5" fmla="*/ 0 w 514350"/>
              <a:gd name="connsiteY5" fmla="*/ 85725 h 196850"/>
              <a:gd name="connsiteX0" fmla="*/ 0 w 514350"/>
              <a:gd name="connsiteY0" fmla="*/ 85725 h 277018"/>
              <a:gd name="connsiteX1" fmla="*/ 41275 w 514350"/>
              <a:gd name="connsiteY1" fmla="*/ 0 h 277018"/>
              <a:gd name="connsiteX2" fmla="*/ 514350 w 514350"/>
              <a:gd name="connsiteY2" fmla="*/ 73025 h 277018"/>
              <a:gd name="connsiteX3" fmla="*/ 498475 w 514350"/>
              <a:gd name="connsiteY3" fmla="*/ 196850 h 277018"/>
              <a:gd name="connsiteX4" fmla="*/ 179387 w 514350"/>
              <a:gd name="connsiteY4" fmla="*/ 277018 h 277018"/>
              <a:gd name="connsiteX5" fmla="*/ 0 w 514350"/>
              <a:gd name="connsiteY5" fmla="*/ 85725 h 277018"/>
              <a:gd name="connsiteX0" fmla="*/ 0 w 548481"/>
              <a:gd name="connsiteY0" fmla="*/ 85725 h 277018"/>
              <a:gd name="connsiteX1" fmla="*/ 41275 w 548481"/>
              <a:gd name="connsiteY1" fmla="*/ 0 h 277018"/>
              <a:gd name="connsiteX2" fmla="*/ 514350 w 548481"/>
              <a:gd name="connsiteY2" fmla="*/ 73025 h 277018"/>
              <a:gd name="connsiteX3" fmla="*/ 548481 w 548481"/>
              <a:gd name="connsiteY3" fmla="*/ 258763 h 277018"/>
              <a:gd name="connsiteX4" fmla="*/ 179387 w 548481"/>
              <a:gd name="connsiteY4" fmla="*/ 277018 h 277018"/>
              <a:gd name="connsiteX5" fmla="*/ 0 w 548481"/>
              <a:gd name="connsiteY5" fmla="*/ 85725 h 277018"/>
              <a:gd name="connsiteX0" fmla="*/ 11113 w 507206"/>
              <a:gd name="connsiteY0" fmla="*/ 226218 h 277018"/>
              <a:gd name="connsiteX1" fmla="*/ 0 w 507206"/>
              <a:gd name="connsiteY1" fmla="*/ 0 h 277018"/>
              <a:gd name="connsiteX2" fmla="*/ 473075 w 507206"/>
              <a:gd name="connsiteY2" fmla="*/ 73025 h 277018"/>
              <a:gd name="connsiteX3" fmla="*/ 507206 w 507206"/>
              <a:gd name="connsiteY3" fmla="*/ 258763 h 277018"/>
              <a:gd name="connsiteX4" fmla="*/ 138112 w 507206"/>
              <a:gd name="connsiteY4" fmla="*/ 277018 h 277018"/>
              <a:gd name="connsiteX5" fmla="*/ 11113 w 507206"/>
              <a:gd name="connsiteY5" fmla="*/ 226218 h 277018"/>
              <a:gd name="connsiteX0" fmla="*/ 13495 w 509588"/>
              <a:gd name="connsiteY0" fmla="*/ 153193 h 203993"/>
              <a:gd name="connsiteX1" fmla="*/ 0 w 509588"/>
              <a:gd name="connsiteY1" fmla="*/ 31750 h 203993"/>
              <a:gd name="connsiteX2" fmla="*/ 475457 w 509588"/>
              <a:gd name="connsiteY2" fmla="*/ 0 h 203993"/>
              <a:gd name="connsiteX3" fmla="*/ 509588 w 509588"/>
              <a:gd name="connsiteY3" fmla="*/ 185738 h 203993"/>
              <a:gd name="connsiteX4" fmla="*/ 140494 w 509588"/>
              <a:gd name="connsiteY4" fmla="*/ 203993 h 203993"/>
              <a:gd name="connsiteX5" fmla="*/ 13495 w 509588"/>
              <a:gd name="connsiteY5" fmla="*/ 153193 h 203993"/>
              <a:gd name="connsiteX0" fmla="*/ 13495 w 509588"/>
              <a:gd name="connsiteY0" fmla="*/ 153193 h 203993"/>
              <a:gd name="connsiteX1" fmla="*/ 0 w 509588"/>
              <a:gd name="connsiteY1" fmla="*/ 15081 h 203993"/>
              <a:gd name="connsiteX2" fmla="*/ 475457 w 509588"/>
              <a:gd name="connsiteY2" fmla="*/ 0 h 203993"/>
              <a:gd name="connsiteX3" fmla="*/ 509588 w 509588"/>
              <a:gd name="connsiteY3" fmla="*/ 185738 h 203993"/>
              <a:gd name="connsiteX4" fmla="*/ 140494 w 509588"/>
              <a:gd name="connsiteY4" fmla="*/ 203993 h 203993"/>
              <a:gd name="connsiteX5" fmla="*/ 13495 w 509588"/>
              <a:gd name="connsiteY5" fmla="*/ 153193 h 203993"/>
              <a:gd name="connsiteX0" fmla="*/ 13495 w 509588"/>
              <a:gd name="connsiteY0" fmla="*/ 153193 h 248443"/>
              <a:gd name="connsiteX1" fmla="*/ 0 w 509588"/>
              <a:gd name="connsiteY1" fmla="*/ 15081 h 248443"/>
              <a:gd name="connsiteX2" fmla="*/ 475457 w 509588"/>
              <a:gd name="connsiteY2" fmla="*/ 0 h 248443"/>
              <a:gd name="connsiteX3" fmla="*/ 509588 w 509588"/>
              <a:gd name="connsiteY3" fmla="*/ 185738 h 248443"/>
              <a:gd name="connsiteX4" fmla="*/ 140494 w 509588"/>
              <a:gd name="connsiteY4" fmla="*/ 248443 h 248443"/>
              <a:gd name="connsiteX5" fmla="*/ 13495 w 509588"/>
              <a:gd name="connsiteY5" fmla="*/ 153193 h 248443"/>
              <a:gd name="connsiteX0" fmla="*/ 13495 w 547688"/>
              <a:gd name="connsiteY0" fmla="*/ 153193 h 248443"/>
              <a:gd name="connsiteX1" fmla="*/ 0 w 547688"/>
              <a:gd name="connsiteY1" fmla="*/ 15081 h 248443"/>
              <a:gd name="connsiteX2" fmla="*/ 475457 w 547688"/>
              <a:gd name="connsiteY2" fmla="*/ 0 h 248443"/>
              <a:gd name="connsiteX3" fmla="*/ 547688 w 547688"/>
              <a:gd name="connsiteY3" fmla="*/ 217488 h 248443"/>
              <a:gd name="connsiteX4" fmla="*/ 140494 w 547688"/>
              <a:gd name="connsiteY4" fmla="*/ 248443 h 248443"/>
              <a:gd name="connsiteX5" fmla="*/ 13495 w 547688"/>
              <a:gd name="connsiteY5" fmla="*/ 153193 h 248443"/>
              <a:gd name="connsiteX0" fmla="*/ 13495 w 547688"/>
              <a:gd name="connsiteY0" fmla="*/ 153193 h 248443"/>
              <a:gd name="connsiteX1" fmla="*/ 0 w 547688"/>
              <a:gd name="connsiteY1" fmla="*/ 15081 h 248443"/>
              <a:gd name="connsiteX2" fmla="*/ 513557 w 547688"/>
              <a:gd name="connsiteY2" fmla="*/ 0 h 248443"/>
              <a:gd name="connsiteX3" fmla="*/ 547688 w 547688"/>
              <a:gd name="connsiteY3" fmla="*/ 217488 h 248443"/>
              <a:gd name="connsiteX4" fmla="*/ 140494 w 547688"/>
              <a:gd name="connsiteY4" fmla="*/ 248443 h 248443"/>
              <a:gd name="connsiteX5" fmla="*/ 13495 w 547688"/>
              <a:gd name="connsiteY5" fmla="*/ 153193 h 248443"/>
              <a:gd name="connsiteX0" fmla="*/ 13495 w 547688"/>
              <a:gd name="connsiteY0" fmla="*/ 196859 h 292109"/>
              <a:gd name="connsiteX1" fmla="*/ 0 w 547688"/>
              <a:gd name="connsiteY1" fmla="*/ 58747 h 292109"/>
              <a:gd name="connsiteX2" fmla="*/ 530471 w 547688"/>
              <a:gd name="connsiteY2" fmla="*/ 0 h 292109"/>
              <a:gd name="connsiteX3" fmla="*/ 547688 w 547688"/>
              <a:gd name="connsiteY3" fmla="*/ 261154 h 292109"/>
              <a:gd name="connsiteX4" fmla="*/ 140494 w 547688"/>
              <a:gd name="connsiteY4" fmla="*/ 292109 h 292109"/>
              <a:gd name="connsiteX5" fmla="*/ 13495 w 547688"/>
              <a:gd name="connsiteY5" fmla="*/ 196859 h 292109"/>
              <a:gd name="connsiteX0" fmla="*/ 47323 w 581516"/>
              <a:gd name="connsiteY0" fmla="*/ 196859 h 292109"/>
              <a:gd name="connsiteX1" fmla="*/ 0 w 581516"/>
              <a:gd name="connsiteY1" fmla="*/ 58748 h 292109"/>
              <a:gd name="connsiteX2" fmla="*/ 564299 w 581516"/>
              <a:gd name="connsiteY2" fmla="*/ 0 h 292109"/>
              <a:gd name="connsiteX3" fmla="*/ 581516 w 581516"/>
              <a:gd name="connsiteY3" fmla="*/ 261154 h 292109"/>
              <a:gd name="connsiteX4" fmla="*/ 174322 w 581516"/>
              <a:gd name="connsiteY4" fmla="*/ 292109 h 292109"/>
              <a:gd name="connsiteX5" fmla="*/ 47323 w 581516"/>
              <a:gd name="connsiteY5" fmla="*/ 196859 h 292109"/>
              <a:gd name="connsiteX0" fmla="*/ 0 w 590573"/>
              <a:gd name="connsiteY0" fmla="*/ 251441 h 292109"/>
              <a:gd name="connsiteX1" fmla="*/ 9057 w 590573"/>
              <a:gd name="connsiteY1" fmla="*/ 58748 h 292109"/>
              <a:gd name="connsiteX2" fmla="*/ 573356 w 590573"/>
              <a:gd name="connsiteY2" fmla="*/ 0 h 292109"/>
              <a:gd name="connsiteX3" fmla="*/ 590573 w 590573"/>
              <a:gd name="connsiteY3" fmla="*/ 261154 h 292109"/>
              <a:gd name="connsiteX4" fmla="*/ 183379 w 590573"/>
              <a:gd name="connsiteY4" fmla="*/ 292109 h 292109"/>
              <a:gd name="connsiteX5" fmla="*/ 0 w 590573"/>
              <a:gd name="connsiteY5" fmla="*/ 251441 h 292109"/>
              <a:gd name="connsiteX0" fmla="*/ 0 w 590573"/>
              <a:gd name="connsiteY0" fmla="*/ 207775 h 248443"/>
              <a:gd name="connsiteX1" fmla="*/ 9057 w 590573"/>
              <a:gd name="connsiteY1" fmla="*/ 15082 h 248443"/>
              <a:gd name="connsiteX2" fmla="*/ 562080 w 590573"/>
              <a:gd name="connsiteY2" fmla="*/ 0 h 248443"/>
              <a:gd name="connsiteX3" fmla="*/ 590573 w 590573"/>
              <a:gd name="connsiteY3" fmla="*/ 217488 h 248443"/>
              <a:gd name="connsiteX4" fmla="*/ 183379 w 590573"/>
              <a:gd name="connsiteY4" fmla="*/ 248443 h 248443"/>
              <a:gd name="connsiteX5" fmla="*/ 0 w 590573"/>
              <a:gd name="connsiteY5" fmla="*/ 207775 h 248443"/>
              <a:gd name="connsiteX0" fmla="*/ 0 w 590573"/>
              <a:gd name="connsiteY0" fmla="*/ 240524 h 281192"/>
              <a:gd name="connsiteX1" fmla="*/ 9057 w 590573"/>
              <a:gd name="connsiteY1" fmla="*/ 47831 h 281192"/>
              <a:gd name="connsiteX2" fmla="*/ 556442 w 590573"/>
              <a:gd name="connsiteY2" fmla="*/ 0 h 281192"/>
              <a:gd name="connsiteX3" fmla="*/ 590573 w 590573"/>
              <a:gd name="connsiteY3" fmla="*/ 250237 h 281192"/>
              <a:gd name="connsiteX4" fmla="*/ 183379 w 590573"/>
              <a:gd name="connsiteY4" fmla="*/ 281192 h 281192"/>
              <a:gd name="connsiteX5" fmla="*/ 0 w 590573"/>
              <a:gd name="connsiteY5" fmla="*/ 240524 h 281192"/>
              <a:gd name="connsiteX0" fmla="*/ 0 w 590573"/>
              <a:gd name="connsiteY0" fmla="*/ 240524 h 281192"/>
              <a:gd name="connsiteX1" fmla="*/ 9057 w 590573"/>
              <a:gd name="connsiteY1" fmla="*/ 47831 h 281192"/>
              <a:gd name="connsiteX2" fmla="*/ 573356 w 590573"/>
              <a:gd name="connsiteY2" fmla="*/ 0 h 281192"/>
              <a:gd name="connsiteX3" fmla="*/ 590573 w 590573"/>
              <a:gd name="connsiteY3" fmla="*/ 250237 h 281192"/>
              <a:gd name="connsiteX4" fmla="*/ 183379 w 590573"/>
              <a:gd name="connsiteY4" fmla="*/ 281192 h 281192"/>
              <a:gd name="connsiteX5" fmla="*/ 0 w 590573"/>
              <a:gd name="connsiteY5" fmla="*/ 240524 h 281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0573" h="281192">
                <a:moveTo>
                  <a:pt x="0" y="240524"/>
                </a:moveTo>
                <a:lnTo>
                  <a:pt x="9057" y="47831"/>
                </a:lnTo>
                <a:lnTo>
                  <a:pt x="573356" y="0"/>
                </a:lnTo>
                <a:lnTo>
                  <a:pt x="590573" y="250237"/>
                </a:lnTo>
                <a:lnTo>
                  <a:pt x="183379" y="281192"/>
                </a:lnTo>
                <a:lnTo>
                  <a:pt x="0" y="240524"/>
                </a:lnTo>
                <a:close/>
              </a:path>
            </a:pathLst>
          </a:custGeom>
          <a:solidFill>
            <a:srgbClr val="0B0908"/>
          </a:solidFill>
          <a:ln>
            <a:solidFill>
              <a:srgbClr val="0A080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" dirty="0"/>
          </a:p>
        </p:txBody>
      </p:sp>
    </p:spTree>
    <p:extLst>
      <p:ext uri="{BB962C8B-B14F-4D97-AF65-F5344CB8AC3E}">
        <p14:creationId xmlns:p14="http://schemas.microsoft.com/office/powerpoint/2010/main" val="75328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11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Akshat Dave</dc:creator>
  <cp:lastModifiedBy>Akshat Dave</cp:lastModifiedBy>
  <cp:revision>6</cp:revision>
  <dcterms:created xsi:type="dcterms:W3CDTF">2024-07-11T15:12:58Z</dcterms:created>
  <dcterms:modified xsi:type="dcterms:W3CDTF">2024-07-11T16:36:26Z</dcterms:modified>
</cp:coreProperties>
</file>

<file path=docProps/thumbnail.jpeg>
</file>